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1" r:id="rId6"/>
    <p:sldId id="263" r:id="rId7"/>
    <p:sldId id="264" r:id="rId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FFC000"/>
                </a:solidFill>
              </a:defRPr>
            </a:lvl1pPr>
          </a:lstStyle>
          <a:p>
            <a:r>
              <a:rPr lang="de-DE" altLang="zh-CN"/>
              <a:t>Mastertitelformat bearbeiten</a:t>
            </a:r>
            <a:endParaRPr lang="zh-CN" alt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accent6">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ltLang="zh-CN"/>
              <a:t>Master-Untertitelformat bearbeiten</a:t>
            </a:r>
            <a:endParaRPr lang="zh-CN" altLang="en-US" dirty="0"/>
          </a:p>
        </p:txBody>
      </p:sp>
      <p:sp>
        <p:nvSpPr>
          <p:cNvPr id="4" name="Date Placeholder 3">
            <a:extLst>
              <a:ext uri="{FF2B5EF4-FFF2-40B4-BE49-F238E27FC236}">
                <a16:creationId xmlns:a16="http://schemas.microsoft.com/office/drawing/2014/main" id="{6A0DD79D-9028-413F-8C36-EE0F78FE1E30}"/>
              </a:ext>
            </a:extLst>
          </p:cNvPr>
          <p:cNvSpPr>
            <a:spLocks noGrp="1"/>
          </p:cNvSpPr>
          <p:nvPr>
            <p:ph type="dt" sz="half" idx="10"/>
          </p:nvPr>
        </p:nvSpPr>
        <p:spPr/>
        <p:txBody>
          <a:bodyPr/>
          <a:lstStyle>
            <a:lvl1pPr>
              <a:defRPr/>
            </a:lvl1pPr>
          </a:lstStyle>
          <a:p>
            <a:pPr>
              <a:defRPr/>
            </a:pPr>
            <a:fld id="{1AC58F4B-650E-4700-9545-478C74E12DAD}"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1BF0009A-1B17-4EAE-A3B5-C6207233C102}"/>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0078A8E9-7D68-4B1C-BB99-C31B692DFB55}"/>
              </a:ext>
            </a:extLst>
          </p:cNvPr>
          <p:cNvSpPr>
            <a:spLocks noGrp="1"/>
          </p:cNvSpPr>
          <p:nvPr>
            <p:ph type="sldNum" sz="quarter" idx="12"/>
          </p:nvPr>
        </p:nvSpPr>
        <p:spPr/>
        <p:txBody>
          <a:bodyPr/>
          <a:lstStyle>
            <a:lvl1pPr>
              <a:defRPr/>
            </a:lvl1pPr>
          </a:lstStyle>
          <a:p>
            <a:fld id="{1236D2ED-A362-439E-88B2-9CFAF67AAA84}" type="slidenum">
              <a:rPr lang="zh-CN" altLang="en-US"/>
              <a:pPr/>
              <a:t>‹Nr.›</a:t>
            </a:fld>
            <a:endParaRPr lang="zh-CN" altLang="en-US"/>
          </a:p>
        </p:txBody>
      </p:sp>
    </p:spTree>
    <p:extLst>
      <p:ext uri="{BB962C8B-B14F-4D97-AF65-F5344CB8AC3E}">
        <p14:creationId xmlns:p14="http://schemas.microsoft.com/office/powerpoint/2010/main" val="1327880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ltLang="zh-CN"/>
              <a:t>Mastertitelformat bearbeiten</a:t>
            </a:r>
            <a:endParaRPr lang="zh-CN" altLang="en-US"/>
          </a:p>
        </p:txBody>
      </p:sp>
      <p:sp>
        <p:nvSpPr>
          <p:cNvPr id="3" name="Vertical Text Placeholder 2"/>
          <p:cNvSpPr>
            <a:spLocks noGrp="1"/>
          </p:cNvSpPr>
          <p:nvPr>
            <p:ph type="body" orient="vert" idx="1"/>
          </p:nvPr>
        </p:nvSpPr>
        <p:spPr/>
        <p:txBody>
          <a:bodyPr vert="eaVert"/>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Date Placeholder 3">
            <a:extLst>
              <a:ext uri="{FF2B5EF4-FFF2-40B4-BE49-F238E27FC236}">
                <a16:creationId xmlns:a16="http://schemas.microsoft.com/office/drawing/2014/main" id="{9B5A9079-934B-49F8-8657-5C37657F934E}"/>
              </a:ext>
            </a:extLst>
          </p:cNvPr>
          <p:cNvSpPr>
            <a:spLocks noGrp="1"/>
          </p:cNvSpPr>
          <p:nvPr>
            <p:ph type="dt" sz="half" idx="10"/>
          </p:nvPr>
        </p:nvSpPr>
        <p:spPr/>
        <p:txBody>
          <a:bodyPr/>
          <a:lstStyle>
            <a:lvl1pPr>
              <a:defRPr/>
            </a:lvl1pPr>
          </a:lstStyle>
          <a:p>
            <a:pPr>
              <a:defRPr/>
            </a:pPr>
            <a:fld id="{A34FFA3A-CAD2-492C-8D88-88D51944BB24}"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934E5B0A-9B01-4E3A-BA73-DD4E53CE3759}"/>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473C8566-6C40-4B8D-AE54-71E30BDDF540}"/>
              </a:ext>
            </a:extLst>
          </p:cNvPr>
          <p:cNvSpPr>
            <a:spLocks noGrp="1"/>
          </p:cNvSpPr>
          <p:nvPr>
            <p:ph type="sldNum" sz="quarter" idx="12"/>
          </p:nvPr>
        </p:nvSpPr>
        <p:spPr/>
        <p:txBody>
          <a:bodyPr/>
          <a:lstStyle>
            <a:lvl1pPr>
              <a:defRPr/>
            </a:lvl1pPr>
          </a:lstStyle>
          <a:p>
            <a:fld id="{DAA0CCBF-8A7F-411E-999C-FD95CF347645}" type="slidenum">
              <a:rPr lang="zh-CN" altLang="en-US"/>
              <a:pPr/>
              <a:t>‹Nr.›</a:t>
            </a:fld>
            <a:endParaRPr lang="zh-CN" altLang="en-US"/>
          </a:p>
        </p:txBody>
      </p:sp>
    </p:spTree>
    <p:extLst>
      <p:ext uri="{BB962C8B-B14F-4D97-AF65-F5344CB8AC3E}">
        <p14:creationId xmlns:p14="http://schemas.microsoft.com/office/powerpoint/2010/main" val="4019065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de-DE" altLang="zh-CN"/>
              <a:t>Mastertitelformat bearbeiten</a:t>
            </a:r>
            <a:endParaRPr lang="zh-CN"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Date Placeholder 3">
            <a:extLst>
              <a:ext uri="{FF2B5EF4-FFF2-40B4-BE49-F238E27FC236}">
                <a16:creationId xmlns:a16="http://schemas.microsoft.com/office/drawing/2014/main" id="{0977356B-F866-49B5-BD6A-F0555ABD543A}"/>
              </a:ext>
            </a:extLst>
          </p:cNvPr>
          <p:cNvSpPr>
            <a:spLocks noGrp="1"/>
          </p:cNvSpPr>
          <p:nvPr>
            <p:ph type="dt" sz="half" idx="10"/>
          </p:nvPr>
        </p:nvSpPr>
        <p:spPr/>
        <p:txBody>
          <a:bodyPr/>
          <a:lstStyle>
            <a:lvl1pPr>
              <a:defRPr/>
            </a:lvl1pPr>
          </a:lstStyle>
          <a:p>
            <a:pPr>
              <a:defRPr/>
            </a:pPr>
            <a:fld id="{117574C0-8DE1-474F-8DF6-0512C4E09C88}"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AD1592FB-64AA-45D9-8BB6-990881DE3833}"/>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B2356755-58C4-4AB2-B237-616B6512DBDF}"/>
              </a:ext>
            </a:extLst>
          </p:cNvPr>
          <p:cNvSpPr>
            <a:spLocks noGrp="1"/>
          </p:cNvSpPr>
          <p:nvPr>
            <p:ph type="sldNum" sz="quarter" idx="12"/>
          </p:nvPr>
        </p:nvSpPr>
        <p:spPr/>
        <p:txBody>
          <a:bodyPr/>
          <a:lstStyle>
            <a:lvl1pPr>
              <a:defRPr/>
            </a:lvl1pPr>
          </a:lstStyle>
          <a:p>
            <a:fld id="{F1AF0FD4-125A-4DEB-B9FF-04BDBAD3070E}" type="slidenum">
              <a:rPr lang="zh-CN" altLang="en-US"/>
              <a:pPr/>
              <a:t>‹Nr.›</a:t>
            </a:fld>
            <a:endParaRPr lang="zh-CN" altLang="en-US"/>
          </a:p>
        </p:txBody>
      </p:sp>
    </p:spTree>
    <p:extLst>
      <p:ext uri="{BB962C8B-B14F-4D97-AF65-F5344CB8AC3E}">
        <p14:creationId xmlns:p14="http://schemas.microsoft.com/office/powerpoint/2010/main" val="3595122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ltLang="zh-CN"/>
              <a:t>Mastertitelformat bearbeiten</a:t>
            </a:r>
            <a:endParaRPr lang="zh-CN" altLang="en-US"/>
          </a:p>
        </p:txBody>
      </p:sp>
      <p:sp>
        <p:nvSpPr>
          <p:cNvPr id="3" name="Content Placeholder 2"/>
          <p:cNvSpPr>
            <a:spLocks noGrp="1"/>
          </p:cNvSpPr>
          <p:nvPr>
            <p:ph idx="1"/>
          </p:nvPr>
        </p:nvSpPr>
        <p:spPr/>
        <p:txBody>
          <a:body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Date Placeholder 3">
            <a:extLst>
              <a:ext uri="{FF2B5EF4-FFF2-40B4-BE49-F238E27FC236}">
                <a16:creationId xmlns:a16="http://schemas.microsoft.com/office/drawing/2014/main" id="{6CF49D2F-5D6D-4855-8195-8173C94EF773}"/>
              </a:ext>
            </a:extLst>
          </p:cNvPr>
          <p:cNvSpPr>
            <a:spLocks noGrp="1"/>
          </p:cNvSpPr>
          <p:nvPr>
            <p:ph type="dt" sz="half" idx="10"/>
          </p:nvPr>
        </p:nvSpPr>
        <p:spPr/>
        <p:txBody>
          <a:bodyPr/>
          <a:lstStyle>
            <a:lvl1pPr>
              <a:defRPr/>
            </a:lvl1pPr>
          </a:lstStyle>
          <a:p>
            <a:pPr>
              <a:defRPr/>
            </a:pPr>
            <a:fld id="{7CF61767-2AB9-41AC-9075-8B4AC31B1411}"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094D426C-F213-4C46-BC0F-BB217325F5BF}"/>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73800E6F-2927-4B5F-90FD-029F0E6B8E32}"/>
              </a:ext>
            </a:extLst>
          </p:cNvPr>
          <p:cNvSpPr>
            <a:spLocks noGrp="1"/>
          </p:cNvSpPr>
          <p:nvPr>
            <p:ph type="sldNum" sz="quarter" idx="12"/>
          </p:nvPr>
        </p:nvSpPr>
        <p:spPr/>
        <p:txBody>
          <a:bodyPr/>
          <a:lstStyle>
            <a:lvl1pPr>
              <a:defRPr/>
            </a:lvl1pPr>
          </a:lstStyle>
          <a:p>
            <a:fld id="{22FF507C-041D-4AE0-8D2D-BBAC7A5298EB}" type="slidenum">
              <a:rPr lang="zh-CN" altLang="en-US"/>
              <a:pPr/>
              <a:t>‹Nr.›</a:t>
            </a:fld>
            <a:endParaRPr lang="zh-CN" altLang="en-US"/>
          </a:p>
        </p:txBody>
      </p:sp>
    </p:spTree>
    <p:extLst>
      <p:ext uri="{BB962C8B-B14F-4D97-AF65-F5344CB8AC3E}">
        <p14:creationId xmlns:p14="http://schemas.microsoft.com/office/powerpoint/2010/main" val="1809871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de-DE" altLang="zh-CN"/>
              <a:t>Mastertitelformat bearbeiten</a:t>
            </a:r>
            <a:endParaRPr lang="zh-CN"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ltLang="zh-CN"/>
              <a:t>Mastertextformat bearbeiten</a:t>
            </a:r>
          </a:p>
        </p:txBody>
      </p:sp>
      <p:sp>
        <p:nvSpPr>
          <p:cNvPr id="4" name="Date Placeholder 3">
            <a:extLst>
              <a:ext uri="{FF2B5EF4-FFF2-40B4-BE49-F238E27FC236}">
                <a16:creationId xmlns:a16="http://schemas.microsoft.com/office/drawing/2014/main" id="{0E51908D-6E9C-4862-B7AF-C214C8BA29C7}"/>
              </a:ext>
            </a:extLst>
          </p:cNvPr>
          <p:cNvSpPr>
            <a:spLocks noGrp="1"/>
          </p:cNvSpPr>
          <p:nvPr>
            <p:ph type="dt" sz="half" idx="10"/>
          </p:nvPr>
        </p:nvSpPr>
        <p:spPr/>
        <p:txBody>
          <a:bodyPr/>
          <a:lstStyle>
            <a:lvl1pPr>
              <a:defRPr/>
            </a:lvl1pPr>
          </a:lstStyle>
          <a:p>
            <a:pPr>
              <a:defRPr/>
            </a:pPr>
            <a:fld id="{5B0C0750-71FE-4602-997F-7DB6494D48AD}"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03C7B5A3-52B4-4FF9-A4B1-6DC458C39486}"/>
              </a:ext>
            </a:extLst>
          </p:cNvPr>
          <p:cNvSpPr>
            <a:spLocks noGrp="1"/>
          </p:cNvSpPr>
          <p:nvPr>
            <p:ph type="ftr" sz="quarter" idx="11"/>
          </p:nvPr>
        </p:nvSpPr>
        <p:spPr/>
        <p:txBody>
          <a:bodyPr/>
          <a:lstStyle>
            <a:lvl1pPr>
              <a:defRPr/>
            </a:lvl1pPr>
          </a:lstStyle>
          <a:p>
            <a:pPr>
              <a:defRPr/>
            </a:pPr>
            <a:endParaRPr lang="zh-CN" altLang="en-US"/>
          </a:p>
        </p:txBody>
      </p:sp>
      <p:sp>
        <p:nvSpPr>
          <p:cNvPr id="6" name="Slide Number Placeholder 5">
            <a:extLst>
              <a:ext uri="{FF2B5EF4-FFF2-40B4-BE49-F238E27FC236}">
                <a16:creationId xmlns:a16="http://schemas.microsoft.com/office/drawing/2014/main" id="{2A3B701F-1534-4358-8E6A-6E5A16D3B5C0}"/>
              </a:ext>
            </a:extLst>
          </p:cNvPr>
          <p:cNvSpPr>
            <a:spLocks noGrp="1"/>
          </p:cNvSpPr>
          <p:nvPr>
            <p:ph type="sldNum" sz="quarter" idx="12"/>
          </p:nvPr>
        </p:nvSpPr>
        <p:spPr/>
        <p:txBody>
          <a:bodyPr/>
          <a:lstStyle>
            <a:lvl1pPr>
              <a:defRPr/>
            </a:lvl1pPr>
          </a:lstStyle>
          <a:p>
            <a:fld id="{3EA032C3-4458-4BCB-8F89-2CF44C7B4178}" type="slidenum">
              <a:rPr lang="zh-CN" altLang="en-US"/>
              <a:pPr/>
              <a:t>‹Nr.›</a:t>
            </a:fld>
            <a:endParaRPr lang="zh-CN" altLang="en-US"/>
          </a:p>
        </p:txBody>
      </p:sp>
    </p:spTree>
    <p:extLst>
      <p:ext uri="{BB962C8B-B14F-4D97-AF65-F5344CB8AC3E}">
        <p14:creationId xmlns:p14="http://schemas.microsoft.com/office/powerpoint/2010/main" val="486246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ltLang="zh-CN"/>
              <a:t>Mastertitelformat bearbeiten</a:t>
            </a:r>
            <a:endParaRPr lang="zh-CN"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5" name="Date Placeholder 3">
            <a:extLst>
              <a:ext uri="{FF2B5EF4-FFF2-40B4-BE49-F238E27FC236}">
                <a16:creationId xmlns:a16="http://schemas.microsoft.com/office/drawing/2014/main" id="{F2926A00-1C97-47DB-AAC9-A9542CEB4003}"/>
              </a:ext>
            </a:extLst>
          </p:cNvPr>
          <p:cNvSpPr>
            <a:spLocks noGrp="1"/>
          </p:cNvSpPr>
          <p:nvPr>
            <p:ph type="dt" sz="half" idx="10"/>
          </p:nvPr>
        </p:nvSpPr>
        <p:spPr/>
        <p:txBody>
          <a:bodyPr/>
          <a:lstStyle>
            <a:lvl1pPr>
              <a:defRPr/>
            </a:lvl1pPr>
          </a:lstStyle>
          <a:p>
            <a:pPr>
              <a:defRPr/>
            </a:pPr>
            <a:fld id="{7A4E4A4F-54F6-496C-AB92-7921266F9B85}" type="datetimeFigureOut">
              <a:rPr lang="zh-CN" altLang="en-US"/>
              <a:pPr>
                <a:defRPr/>
              </a:pPr>
              <a:t>2020/4/12</a:t>
            </a:fld>
            <a:endParaRPr lang="zh-CN" altLang="en-US"/>
          </a:p>
        </p:txBody>
      </p:sp>
      <p:sp>
        <p:nvSpPr>
          <p:cNvPr id="6" name="Footer Placeholder 4">
            <a:extLst>
              <a:ext uri="{FF2B5EF4-FFF2-40B4-BE49-F238E27FC236}">
                <a16:creationId xmlns:a16="http://schemas.microsoft.com/office/drawing/2014/main" id="{879E1415-1194-4F0B-85BB-D500B09720E6}"/>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67BB8948-977D-4394-8E00-800E0CEF4E1F}"/>
              </a:ext>
            </a:extLst>
          </p:cNvPr>
          <p:cNvSpPr>
            <a:spLocks noGrp="1"/>
          </p:cNvSpPr>
          <p:nvPr>
            <p:ph type="sldNum" sz="quarter" idx="12"/>
          </p:nvPr>
        </p:nvSpPr>
        <p:spPr/>
        <p:txBody>
          <a:bodyPr/>
          <a:lstStyle>
            <a:lvl1pPr>
              <a:defRPr/>
            </a:lvl1pPr>
          </a:lstStyle>
          <a:p>
            <a:fld id="{6A9C1FE3-FC08-4736-A0EE-3A4FEBA81EBF}" type="slidenum">
              <a:rPr lang="zh-CN" altLang="en-US"/>
              <a:pPr/>
              <a:t>‹Nr.›</a:t>
            </a:fld>
            <a:endParaRPr lang="zh-CN" altLang="en-US"/>
          </a:p>
        </p:txBody>
      </p:sp>
    </p:spTree>
    <p:extLst>
      <p:ext uri="{BB962C8B-B14F-4D97-AF65-F5344CB8AC3E}">
        <p14:creationId xmlns:p14="http://schemas.microsoft.com/office/powerpoint/2010/main" val="2205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ltLang="zh-CN"/>
              <a:t>Mastertitelformat bearbeiten</a:t>
            </a:r>
            <a:endParaRPr lang="zh-CN"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ltLang="zh-CN"/>
              <a:t>Mastertextformat bearbeiten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ltLang="zh-CN"/>
              <a:t>Mastertextformat bearbeiten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7" name="Date Placeholder 3">
            <a:extLst>
              <a:ext uri="{FF2B5EF4-FFF2-40B4-BE49-F238E27FC236}">
                <a16:creationId xmlns:a16="http://schemas.microsoft.com/office/drawing/2014/main" id="{85ECAEAC-1361-4227-9D45-57C5215B3E07}"/>
              </a:ext>
            </a:extLst>
          </p:cNvPr>
          <p:cNvSpPr>
            <a:spLocks noGrp="1"/>
          </p:cNvSpPr>
          <p:nvPr>
            <p:ph type="dt" sz="half" idx="10"/>
          </p:nvPr>
        </p:nvSpPr>
        <p:spPr/>
        <p:txBody>
          <a:bodyPr/>
          <a:lstStyle>
            <a:lvl1pPr>
              <a:defRPr/>
            </a:lvl1pPr>
          </a:lstStyle>
          <a:p>
            <a:pPr>
              <a:defRPr/>
            </a:pPr>
            <a:fld id="{63E91D73-89FB-4241-9938-B50A6CAA873B}" type="datetimeFigureOut">
              <a:rPr lang="zh-CN" altLang="en-US"/>
              <a:pPr>
                <a:defRPr/>
              </a:pPr>
              <a:t>2020/4/12</a:t>
            </a:fld>
            <a:endParaRPr lang="zh-CN" altLang="en-US"/>
          </a:p>
        </p:txBody>
      </p:sp>
      <p:sp>
        <p:nvSpPr>
          <p:cNvPr id="8" name="Footer Placeholder 4">
            <a:extLst>
              <a:ext uri="{FF2B5EF4-FFF2-40B4-BE49-F238E27FC236}">
                <a16:creationId xmlns:a16="http://schemas.microsoft.com/office/drawing/2014/main" id="{D5604B8B-EA46-474B-B1E9-B0832CFEA524}"/>
              </a:ext>
            </a:extLst>
          </p:cNvPr>
          <p:cNvSpPr>
            <a:spLocks noGrp="1"/>
          </p:cNvSpPr>
          <p:nvPr>
            <p:ph type="ftr" sz="quarter" idx="11"/>
          </p:nvPr>
        </p:nvSpPr>
        <p:spPr/>
        <p:txBody>
          <a:bodyPr/>
          <a:lstStyle>
            <a:lvl1pPr>
              <a:defRPr/>
            </a:lvl1pPr>
          </a:lstStyle>
          <a:p>
            <a:pPr>
              <a:defRPr/>
            </a:pPr>
            <a:endParaRPr lang="zh-CN" altLang="en-US"/>
          </a:p>
        </p:txBody>
      </p:sp>
      <p:sp>
        <p:nvSpPr>
          <p:cNvPr id="9" name="Slide Number Placeholder 5">
            <a:extLst>
              <a:ext uri="{FF2B5EF4-FFF2-40B4-BE49-F238E27FC236}">
                <a16:creationId xmlns:a16="http://schemas.microsoft.com/office/drawing/2014/main" id="{BD26B363-41BD-427C-BF05-DD63F74E9EBD}"/>
              </a:ext>
            </a:extLst>
          </p:cNvPr>
          <p:cNvSpPr>
            <a:spLocks noGrp="1"/>
          </p:cNvSpPr>
          <p:nvPr>
            <p:ph type="sldNum" sz="quarter" idx="12"/>
          </p:nvPr>
        </p:nvSpPr>
        <p:spPr/>
        <p:txBody>
          <a:bodyPr/>
          <a:lstStyle>
            <a:lvl1pPr>
              <a:defRPr/>
            </a:lvl1pPr>
          </a:lstStyle>
          <a:p>
            <a:fld id="{AF8D33BC-5073-4A5C-A92F-1F696382BBC1}" type="slidenum">
              <a:rPr lang="zh-CN" altLang="en-US"/>
              <a:pPr/>
              <a:t>‹Nr.›</a:t>
            </a:fld>
            <a:endParaRPr lang="zh-CN" altLang="en-US"/>
          </a:p>
        </p:txBody>
      </p:sp>
    </p:spTree>
    <p:extLst>
      <p:ext uri="{BB962C8B-B14F-4D97-AF65-F5344CB8AC3E}">
        <p14:creationId xmlns:p14="http://schemas.microsoft.com/office/powerpoint/2010/main" val="1396777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ltLang="zh-CN"/>
              <a:t>Mastertitelformat bearbeiten</a:t>
            </a:r>
            <a:endParaRPr lang="zh-CN" altLang="en-US"/>
          </a:p>
        </p:txBody>
      </p:sp>
      <p:sp>
        <p:nvSpPr>
          <p:cNvPr id="3" name="Date Placeholder 3">
            <a:extLst>
              <a:ext uri="{FF2B5EF4-FFF2-40B4-BE49-F238E27FC236}">
                <a16:creationId xmlns:a16="http://schemas.microsoft.com/office/drawing/2014/main" id="{E4284630-7D91-408C-9A1E-6CF1FC12D8D1}"/>
              </a:ext>
            </a:extLst>
          </p:cNvPr>
          <p:cNvSpPr>
            <a:spLocks noGrp="1"/>
          </p:cNvSpPr>
          <p:nvPr>
            <p:ph type="dt" sz="half" idx="10"/>
          </p:nvPr>
        </p:nvSpPr>
        <p:spPr/>
        <p:txBody>
          <a:bodyPr/>
          <a:lstStyle>
            <a:lvl1pPr>
              <a:defRPr/>
            </a:lvl1pPr>
          </a:lstStyle>
          <a:p>
            <a:pPr>
              <a:defRPr/>
            </a:pPr>
            <a:fld id="{81B69D86-31FC-41B9-83CF-65021F60C5C0}" type="datetimeFigureOut">
              <a:rPr lang="zh-CN" altLang="en-US"/>
              <a:pPr>
                <a:defRPr/>
              </a:pPr>
              <a:t>2020/4/12</a:t>
            </a:fld>
            <a:endParaRPr lang="zh-CN" altLang="en-US"/>
          </a:p>
        </p:txBody>
      </p:sp>
      <p:sp>
        <p:nvSpPr>
          <p:cNvPr id="4" name="Footer Placeholder 4">
            <a:extLst>
              <a:ext uri="{FF2B5EF4-FFF2-40B4-BE49-F238E27FC236}">
                <a16:creationId xmlns:a16="http://schemas.microsoft.com/office/drawing/2014/main" id="{871D5AAA-7A0C-4946-A04A-6839D49562C4}"/>
              </a:ext>
            </a:extLst>
          </p:cNvPr>
          <p:cNvSpPr>
            <a:spLocks noGrp="1"/>
          </p:cNvSpPr>
          <p:nvPr>
            <p:ph type="ftr" sz="quarter" idx="11"/>
          </p:nvPr>
        </p:nvSpPr>
        <p:spPr/>
        <p:txBody>
          <a:bodyPr/>
          <a:lstStyle>
            <a:lvl1pPr>
              <a:defRPr/>
            </a:lvl1pPr>
          </a:lstStyle>
          <a:p>
            <a:pPr>
              <a:defRPr/>
            </a:pPr>
            <a:endParaRPr lang="zh-CN" altLang="en-US"/>
          </a:p>
        </p:txBody>
      </p:sp>
      <p:sp>
        <p:nvSpPr>
          <p:cNvPr id="5" name="Slide Number Placeholder 5">
            <a:extLst>
              <a:ext uri="{FF2B5EF4-FFF2-40B4-BE49-F238E27FC236}">
                <a16:creationId xmlns:a16="http://schemas.microsoft.com/office/drawing/2014/main" id="{58705EE1-EDEF-4C16-99CA-388E3964C5E5}"/>
              </a:ext>
            </a:extLst>
          </p:cNvPr>
          <p:cNvSpPr>
            <a:spLocks noGrp="1"/>
          </p:cNvSpPr>
          <p:nvPr>
            <p:ph type="sldNum" sz="quarter" idx="12"/>
          </p:nvPr>
        </p:nvSpPr>
        <p:spPr/>
        <p:txBody>
          <a:bodyPr/>
          <a:lstStyle>
            <a:lvl1pPr>
              <a:defRPr/>
            </a:lvl1pPr>
          </a:lstStyle>
          <a:p>
            <a:fld id="{2229A61B-1C94-4B3D-9573-E5F92D1BB306}" type="slidenum">
              <a:rPr lang="zh-CN" altLang="en-US"/>
              <a:pPr/>
              <a:t>‹Nr.›</a:t>
            </a:fld>
            <a:endParaRPr lang="zh-CN" altLang="en-US"/>
          </a:p>
        </p:txBody>
      </p:sp>
    </p:spTree>
    <p:extLst>
      <p:ext uri="{BB962C8B-B14F-4D97-AF65-F5344CB8AC3E}">
        <p14:creationId xmlns:p14="http://schemas.microsoft.com/office/powerpoint/2010/main" val="1134890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8255404-0D31-4B4D-848B-172A035D3234}"/>
              </a:ext>
            </a:extLst>
          </p:cNvPr>
          <p:cNvSpPr>
            <a:spLocks noGrp="1"/>
          </p:cNvSpPr>
          <p:nvPr>
            <p:ph type="dt" sz="half" idx="10"/>
          </p:nvPr>
        </p:nvSpPr>
        <p:spPr/>
        <p:txBody>
          <a:bodyPr/>
          <a:lstStyle>
            <a:lvl1pPr>
              <a:defRPr/>
            </a:lvl1pPr>
          </a:lstStyle>
          <a:p>
            <a:pPr>
              <a:defRPr/>
            </a:pPr>
            <a:fld id="{1C5BC446-A10E-4AA0-AE07-2B7B573658C2}" type="datetimeFigureOut">
              <a:rPr lang="zh-CN" altLang="en-US"/>
              <a:pPr>
                <a:defRPr/>
              </a:pPr>
              <a:t>2020/4/12</a:t>
            </a:fld>
            <a:endParaRPr lang="zh-CN" altLang="en-US"/>
          </a:p>
        </p:txBody>
      </p:sp>
      <p:sp>
        <p:nvSpPr>
          <p:cNvPr id="3" name="Footer Placeholder 4">
            <a:extLst>
              <a:ext uri="{FF2B5EF4-FFF2-40B4-BE49-F238E27FC236}">
                <a16:creationId xmlns:a16="http://schemas.microsoft.com/office/drawing/2014/main" id="{3DBA311E-BA05-4F4D-BC94-9245555B98F8}"/>
              </a:ext>
            </a:extLst>
          </p:cNvPr>
          <p:cNvSpPr>
            <a:spLocks noGrp="1"/>
          </p:cNvSpPr>
          <p:nvPr>
            <p:ph type="ftr" sz="quarter" idx="11"/>
          </p:nvPr>
        </p:nvSpPr>
        <p:spPr/>
        <p:txBody>
          <a:bodyPr/>
          <a:lstStyle>
            <a:lvl1pPr>
              <a:defRPr/>
            </a:lvl1pPr>
          </a:lstStyle>
          <a:p>
            <a:pPr>
              <a:defRPr/>
            </a:pPr>
            <a:endParaRPr lang="zh-CN" altLang="en-US"/>
          </a:p>
        </p:txBody>
      </p:sp>
      <p:sp>
        <p:nvSpPr>
          <p:cNvPr id="4" name="Slide Number Placeholder 5">
            <a:extLst>
              <a:ext uri="{FF2B5EF4-FFF2-40B4-BE49-F238E27FC236}">
                <a16:creationId xmlns:a16="http://schemas.microsoft.com/office/drawing/2014/main" id="{204D590E-76E1-4C7C-A109-EBFBE1B6057F}"/>
              </a:ext>
            </a:extLst>
          </p:cNvPr>
          <p:cNvSpPr>
            <a:spLocks noGrp="1"/>
          </p:cNvSpPr>
          <p:nvPr>
            <p:ph type="sldNum" sz="quarter" idx="12"/>
          </p:nvPr>
        </p:nvSpPr>
        <p:spPr/>
        <p:txBody>
          <a:bodyPr/>
          <a:lstStyle>
            <a:lvl1pPr>
              <a:defRPr/>
            </a:lvl1pPr>
          </a:lstStyle>
          <a:p>
            <a:fld id="{585CDC8B-982E-4A40-897D-66A96A1C9812}" type="slidenum">
              <a:rPr lang="zh-CN" altLang="en-US"/>
              <a:pPr/>
              <a:t>‹Nr.›</a:t>
            </a:fld>
            <a:endParaRPr lang="zh-CN" altLang="en-US"/>
          </a:p>
        </p:txBody>
      </p:sp>
    </p:spTree>
    <p:extLst>
      <p:ext uri="{BB962C8B-B14F-4D97-AF65-F5344CB8AC3E}">
        <p14:creationId xmlns:p14="http://schemas.microsoft.com/office/powerpoint/2010/main" val="1998424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de-DE" altLang="zh-CN"/>
              <a:t>Mastertitelformat bearbeiten</a:t>
            </a:r>
            <a:endParaRPr lang="zh-CN"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ltLang="zh-CN"/>
              <a:t>Mastertextformat bearbeiten</a:t>
            </a:r>
          </a:p>
        </p:txBody>
      </p:sp>
      <p:sp>
        <p:nvSpPr>
          <p:cNvPr id="5" name="Date Placeholder 3">
            <a:extLst>
              <a:ext uri="{FF2B5EF4-FFF2-40B4-BE49-F238E27FC236}">
                <a16:creationId xmlns:a16="http://schemas.microsoft.com/office/drawing/2014/main" id="{B8B26A80-9EF0-481F-89E5-4FB5A77E27FA}"/>
              </a:ext>
            </a:extLst>
          </p:cNvPr>
          <p:cNvSpPr>
            <a:spLocks noGrp="1"/>
          </p:cNvSpPr>
          <p:nvPr>
            <p:ph type="dt" sz="half" idx="10"/>
          </p:nvPr>
        </p:nvSpPr>
        <p:spPr/>
        <p:txBody>
          <a:bodyPr/>
          <a:lstStyle>
            <a:lvl1pPr>
              <a:defRPr/>
            </a:lvl1pPr>
          </a:lstStyle>
          <a:p>
            <a:pPr>
              <a:defRPr/>
            </a:pPr>
            <a:fld id="{2568CB12-342A-419E-97A4-87728067EEC4}" type="datetimeFigureOut">
              <a:rPr lang="zh-CN" altLang="en-US"/>
              <a:pPr>
                <a:defRPr/>
              </a:pPr>
              <a:t>2020/4/12</a:t>
            </a:fld>
            <a:endParaRPr lang="zh-CN" altLang="en-US"/>
          </a:p>
        </p:txBody>
      </p:sp>
      <p:sp>
        <p:nvSpPr>
          <p:cNvPr id="6" name="Footer Placeholder 4">
            <a:extLst>
              <a:ext uri="{FF2B5EF4-FFF2-40B4-BE49-F238E27FC236}">
                <a16:creationId xmlns:a16="http://schemas.microsoft.com/office/drawing/2014/main" id="{BD02D3C0-B03B-4E0C-8EAA-5189A5CD85D1}"/>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150353D0-B8CA-4443-8E9F-64C4B15ABB12}"/>
              </a:ext>
            </a:extLst>
          </p:cNvPr>
          <p:cNvSpPr>
            <a:spLocks noGrp="1"/>
          </p:cNvSpPr>
          <p:nvPr>
            <p:ph type="sldNum" sz="quarter" idx="12"/>
          </p:nvPr>
        </p:nvSpPr>
        <p:spPr/>
        <p:txBody>
          <a:bodyPr/>
          <a:lstStyle>
            <a:lvl1pPr>
              <a:defRPr/>
            </a:lvl1pPr>
          </a:lstStyle>
          <a:p>
            <a:fld id="{2A218969-0955-483B-8649-268433B31AA4}" type="slidenum">
              <a:rPr lang="zh-CN" altLang="en-US"/>
              <a:pPr/>
              <a:t>‹Nr.›</a:t>
            </a:fld>
            <a:endParaRPr lang="zh-CN" altLang="en-US"/>
          </a:p>
        </p:txBody>
      </p:sp>
    </p:spTree>
    <p:extLst>
      <p:ext uri="{BB962C8B-B14F-4D97-AF65-F5344CB8AC3E}">
        <p14:creationId xmlns:p14="http://schemas.microsoft.com/office/powerpoint/2010/main" val="2793547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de-DE" altLang="zh-CN"/>
              <a:t>Mastertitelformat bearbeiten</a:t>
            </a:r>
            <a:endParaRPr lang="zh-CN" alt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altLang="zh-CN" noProof="0"/>
              <a:t>Bild durch Klicken auf Symbol hinzufügen</a:t>
            </a:r>
            <a:endParaRPr lang="zh-CN"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ltLang="zh-CN"/>
              <a:t>Mastertextformat bearbeiten</a:t>
            </a:r>
          </a:p>
        </p:txBody>
      </p:sp>
      <p:sp>
        <p:nvSpPr>
          <p:cNvPr id="5" name="Date Placeholder 3">
            <a:extLst>
              <a:ext uri="{FF2B5EF4-FFF2-40B4-BE49-F238E27FC236}">
                <a16:creationId xmlns:a16="http://schemas.microsoft.com/office/drawing/2014/main" id="{EBA2601C-E494-4C67-93CA-D3A99DE8015A}"/>
              </a:ext>
            </a:extLst>
          </p:cNvPr>
          <p:cNvSpPr>
            <a:spLocks noGrp="1"/>
          </p:cNvSpPr>
          <p:nvPr>
            <p:ph type="dt" sz="half" idx="10"/>
          </p:nvPr>
        </p:nvSpPr>
        <p:spPr/>
        <p:txBody>
          <a:bodyPr/>
          <a:lstStyle>
            <a:lvl1pPr>
              <a:defRPr/>
            </a:lvl1pPr>
          </a:lstStyle>
          <a:p>
            <a:pPr>
              <a:defRPr/>
            </a:pPr>
            <a:fld id="{278BD66D-05E0-4DCE-A044-671FE2A45DF7}" type="datetimeFigureOut">
              <a:rPr lang="zh-CN" altLang="en-US"/>
              <a:pPr>
                <a:defRPr/>
              </a:pPr>
              <a:t>2020/4/12</a:t>
            </a:fld>
            <a:endParaRPr lang="zh-CN" altLang="en-US"/>
          </a:p>
        </p:txBody>
      </p:sp>
      <p:sp>
        <p:nvSpPr>
          <p:cNvPr id="6" name="Footer Placeholder 4">
            <a:extLst>
              <a:ext uri="{FF2B5EF4-FFF2-40B4-BE49-F238E27FC236}">
                <a16:creationId xmlns:a16="http://schemas.microsoft.com/office/drawing/2014/main" id="{4F565E35-4731-4698-9694-1441B934F20A}"/>
              </a:ext>
            </a:extLst>
          </p:cNvPr>
          <p:cNvSpPr>
            <a:spLocks noGrp="1"/>
          </p:cNvSpPr>
          <p:nvPr>
            <p:ph type="ftr" sz="quarter" idx="11"/>
          </p:nvPr>
        </p:nvSpPr>
        <p:spPr/>
        <p:txBody>
          <a:bodyPr/>
          <a:lstStyle>
            <a:lvl1pPr>
              <a:defRPr/>
            </a:lvl1pPr>
          </a:lstStyle>
          <a:p>
            <a:pPr>
              <a:defRPr/>
            </a:pPr>
            <a:endParaRPr lang="zh-CN" altLang="en-US"/>
          </a:p>
        </p:txBody>
      </p:sp>
      <p:sp>
        <p:nvSpPr>
          <p:cNvPr id="7" name="Slide Number Placeholder 5">
            <a:extLst>
              <a:ext uri="{FF2B5EF4-FFF2-40B4-BE49-F238E27FC236}">
                <a16:creationId xmlns:a16="http://schemas.microsoft.com/office/drawing/2014/main" id="{D771B8BE-EEA1-45AC-9FA8-4AFD5341D8F8}"/>
              </a:ext>
            </a:extLst>
          </p:cNvPr>
          <p:cNvSpPr>
            <a:spLocks noGrp="1"/>
          </p:cNvSpPr>
          <p:nvPr>
            <p:ph type="sldNum" sz="quarter" idx="12"/>
          </p:nvPr>
        </p:nvSpPr>
        <p:spPr/>
        <p:txBody>
          <a:bodyPr/>
          <a:lstStyle>
            <a:lvl1pPr>
              <a:defRPr/>
            </a:lvl1pPr>
          </a:lstStyle>
          <a:p>
            <a:fld id="{DB6EE1BF-D6B7-4D48-BC3C-A6BCD4E4F3B8}" type="slidenum">
              <a:rPr lang="zh-CN" altLang="en-US"/>
              <a:pPr/>
              <a:t>‹Nr.›</a:t>
            </a:fld>
            <a:endParaRPr lang="zh-CN" altLang="en-US"/>
          </a:p>
        </p:txBody>
      </p:sp>
    </p:spTree>
    <p:extLst>
      <p:ext uri="{BB962C8B-B14F-4D97-AF65-F5344CB8AC3E}">
        <p14:creationId xmlns:p14="http://schemas.microsoft.com/office/powerpoint/2010/main" val="3702116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2C05200B-EE9F-48DF-AF7C-82A95731E655}"/>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zh-CN"/>
              <a:t>Mastertitelformat bearbeiten</a:t>
            </a:r>
            <a:endParaRPr lang="zh-CN" altLang="en-US"/>
          </a:p>
        </p:txBody>
      </p:sp>
      <p:sp>
        <p:nvSpPr>
          <p:cNvPr id="1027" name="Text Placeholder 2">
            <a:extLst>
              <a:ext uri="{FF2B5EF4-FFF2-40B4-BE49-F238E27FC236}">
                <a16:creationId xmlns:a16="http://schemas.microsoft.com/office/drawing/2014/main" id="{FD064B30-A2DD-462D-9C25-315B7126701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zh-CN"/>
              <a:t>Mastertextformat bearbeiten</a:t>
            </a:r>
          </a:p>
          <a:p>
            <a:pPr lvl="1"/>
            <a:r>
              <a:rPr lang="de-DE" altLang="zh-CN"/>
              <a:t>Zweite Ebene</a:t>
            </a:r>
          </a:p>
          <a:p>
            <a:pPr lvl="2"/>
            <a:r>
              <a:rPr lang="de-DE" altLang="zh-CN"/>
              <a:t>Dritte Ebene</a:t>
            </a:r>
          </a:p>
          <a:p>
            <a:pPr lvl="3"/>
            <a:r>
              <a:rPr lang="de-DE" altLang="zh-CN"/>
              <a:t>Vierte Ebene</a:t>
            </a:r>
          </a:p>
          <a:p>
            <a:pPr lvl="4"/>
            <a:r>
              <a:rPr lang="de-DE" altLang="zh-CN"/>
              <a:t>Fünfte Ebene</a:t>
            </a:r>
            <a:endParaRPr lang="zh-CN" altLang="en-US"/>
          </a:p>
        </p:txBody>
      </p:sp>
      <p:sp>
        <p:nvSpPr>
          <p:cNvPr id="4" name="Date Placeholder 3">
            <a:extLst>
              <a:ext uri="{FF2B5EF4-FFF2-40B4-BE49-F238E27FC236}">
                <a16:creationId xmlns:a16="http://schemas.microsoft.com/office/drawing/2014/main" id="{DCF4E11F-9F85-4269-89A1-7D356E1A78E2}"/>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E3EEF289-FF79-461A-A2CD-59B4CE258A1A}" type="datetimeFigureOut">
              <a:rPr lang="zh-CN" altLang="en-US"/>
              <a:pPr>
                <a:defRPr/>
              </a:pPr>
              <a:t>2020/4/12</a:t>
            </a:fld>
            <a:endParaRPr lang="zh-CN" altLang="en-US"/>
          </a:p>
        </p:txBody>
      </p:sp>
      <p:sp>
        <p:nvSpPr>
          <p:cNvPr id="5" name="Footer Placeholder 4">
            <a:extLst>
              <a:ext uri="{FF2B5EF4-FFF2-40B4-BE49-F238E27FC236}">
                <a16:creationId xmlns:a16="http://schemas.microsoft.com/office/drawing/2014/main" id="{15A88456-59A0-4298-A65B-102B340A6DEA}"/>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ea typeface="+mn-ea"/>
              </a:defRPr>
            </a:lvl1pPr>
          </a:lstStyle>
          <a:p>
            <a:pPr>
              <a:defRPr/>
            </a:pPr>
            <a:endParaRPr lang="zh-CN" altLang="en-US"/>
          </a:p>
        </p:txBody>
      </p:sp>
      <p:sp>
        <p:nvSpPr>
          <p:cNvPr id="6" name="Slide Number Placeholder 5">
            <a:extLst>
              <a:ext uri="{FF2B5EF4-FFF2-40B4-BE49-F238E27FC236}">
                <a16:creationId xmlns:a16="http://schemas.microsoft.com/office/drawing/2014/main" id="{1A4A79AB-1731-467B-87B0-102D36FF39A3}"/>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6600D0E2-9101-4989-8F48-A120C6BD05C0}" type="slidenum">
              <a:rPr lang="zh-CN" altLang="en-US"/>
              <a:pPr/>
              <a:t>‹Nr.›</a:t>
            </a:fld>
            <a:endParaRPr lang="zh-CN" alt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rtl="0" eaLnBrk="1" fontAlgn="base" hangingPunct="1">
        <a:spcBef>
          <a:spcPct val="0"/>
        </a:spcBef>
        <a:spcAft>
          <a:spcPct val="0"/>
        </a:spcAft>
        <a:defRPr sz="4400" kern="1200">
          <a:solidFill>
            <a:srgbClr val="FFC000"/>
          </a:solidFill>
          <a:latin typeface="+mj-lt"/>
          <a:ea typeface="+mj-ea"/>
          <a:cs typeface="+mj-cs"/>
        </a:defRPr>
      </a:lvl1pPr>
      <a:lvl2pPr algn="ctr" rtl="0" eaLnBrk="1" fontAlgn="base" hangingPunct="1">
        <a:spcBef>
          <a:spcPct val="0"/>
        </a:spcBef>
        <a:spcAft>
          <a:spcPct val="0"/>
        </a:spcAft>
        <a:defRPr sz="4400">
          <a:solidFill>
            <a:srgbClr val="FFC000"/>
          </a:solidFill>
          <a:latin typeface="Calibri" panose="020F0502020204030204" pitchFamily="34" charset="0"/>
          <a:ea typeface="宋体" panose="02010600030101010101" pitchFamily="2" charset="-122"/>
        </a:defRPr>
      </a:lvl2pPr>
      <a:lvl3pPr algn="ctr" rtl="0" eaLnBrk="1" fontAlgn="base" hangingPunct="1">
        <a:spcBef>
          <a:spcPct val="0"/>
        </a:spcBef>
        <a:spcAft>
          <a:spcPct val="0"/>
        </a:spcAft>
        <a:defRPr sz="4400">
          <a:solidFill>
            <a:srgbClr val="FFC000"/>
          </a:solidFill>
          <a:latin typeface="Calibri" panose="020F0502020204030204" pitchFamily="34" charset="0"/>
          <a:ea typeface="宋体" panose="02010600030101010101" pitchFamily="2" charset="-122"/>
        </a:defRPr>
      </a:lvl3pPr>
      <a:lvl4pPr algn="ctr" rtl="0" eaLnBrk="1" fontAlgn="base" hangingPunct="1">
        <a:spcBef>
          <a:spcPct val="0"/>
        </a:spcBef>
        <a:spcAft>
          <a:spcPct val="0"/>
        </a:spcAft>
        <a:defRPr sz="4400">
          <a:solidFill>
            <a:srgbClr val="FFC000"/>
          </a:solidFill>
          <a:latin typeface="Calibri" panose="020F0502020204030204" pitchFamily="34" charset="0"/>
          <a:ea typeface="宋体" panose="02010600030101010101" pitchFamily="2" charset="-122"/>
        </a:defRPr>
      </a:lvl4pPr>
      <a:lvl5pPr algn="ctr" rtl="0" eaLnBrk="1" fontAlgn="base" hangingPunct="1">
        <a:spcBef>
          <a:spcPct val="0"/>
        </a:spcBef>
        <a:spcAft>
          <a:spcPct val="0"/>
        </a:spcAft>
        <a:defRPr sz="4400">
          <a:solidFill>
            <a:srgbClr val="FFC000"/>
          </a:solidFill>
          <a:latin typeface="Calibri" panose="020F0502020204030204" pitchFamily="34" charset="0"/>
          <a:ea typeface="宋体" panose="02010600030101010101" pitchFamily="2" charset="-122"/>
        </a:defRPr>
      </a:lvl5pPr>
      <a:lvl6pPr marL="457200" algn="ctr" rtl="0" eaLnBrk="1" fontAlgn="base" hangingPunct="1">
        <a:spcBef>
          <a:spcPct val="0"/>
        </a:spcBef>
        <a:spcAft>
          <a:spcPct val="0"/>
        </a:spcAft>
        <a:defRPr sz="4400">
          <a:solidFill>
            <a:srgbClr val="FFC000"/>
          </a:solidFill>
          <a:latin typeface="Calibri" panose="020F0502020204030204" pitchFamily="34" charset="0"/>
          <a:ea typeface="宋体" panose="02010600030101010101" pitchFamily="2" charset="-122"/>
        </a:defRPr>
      </a:lvl6pPr>
      <a:lvl7pPr marL="914400" algn="ctr" rtl="0" eaLnBrk="1" fontAlgn="base" hangingPunct="1">
        <a:spcBef>
          <a:spcPct val="0"/>
        </a:spcBef>
        <a:spcAft>
          <a:spcPct val="0"/>
        </a:spcAft>
        <a:defRPr sz="4400">
          <a:solidFill>
            <a:srgbClr val="FFC000"/>
          </a:solidFill>
          <a:latin typeface="Calibri" panose="020F0502020204030204" pitchFamily="34" charset="0"/>
          <a:ea typeface="宋体" panose="02010600030101010101" pitchFamily="2" charset="-122"/>
        </a:defRPr>
      </a:lvl7pPr>
      <a:lvl8pPr marL="1371600" algn="ctr" rtl="0" eaLnBrk="1" fontAlgn="base" hangingPunct="1">
        <a:spcBef>
          <a:spcPct val="0"/>
        </a:spcBef>
        <a:spcAft>
          <a:spcPct val="0"/>
        </a:spcAft>
        <a:defRPr sz="4400">
          <a:solidFill>
            <a:srgbClr val="FFC000"/>
          </a:solidFill>
          <a:latin typeface="Calibri" panose="020F0502020204030204" pitchFamily="34" charset="0"/>
          <a:ea typeface="宋体" panose="02010600030101010101" pitchFamily="2" charset="-122"/>
        </a:defRPr>
      </a:lvl8pPr>
      <a:lvl9pPr marL="1828800" algn="ctr" rtl="0" eaLnBrk="1" fontAlgn="base" hangingPunct="1">
        <a:spcBef>
          <a:spcPct val="0"/>
        </a:spcBef>
        <a:spcAft>
          <a:spcPct val="0"/>
        </a:spcAft>
        <a:defRPr sz="4400">
          <a:solidFill>
            <a:srgbClr val="FFC000"/>
          </a:solidFill>
          <a:latin typeface="Calibri" panose="020F0502020204030204" pitchFamily="34" charset="0"/>
          <a:ea typeface="宋体" panose="02010600030101010101" pitchFamily="2" charset="-122"/>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rgbClr val="E46C0A"/>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rgbClr val="E46C0A"/>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rgbClr val="E46C0A"/>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rgbClr val="E46C0A"/>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rgbClr val="E46C0A"/>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E24853DB-E8AE-4A66-8380-32A3BE7B3952}"/>
              </a:ext>
            </a:extLst>
          </p:cNvPr>
          <p:cNvSpPr>
            <a:spLocks noGrp="1"/>
          </p:cNvSpPr>
          <p:nvPr>
            <p:ph type="ctrTitle"/>
          </p:nvPr>
        </p:nvSpPr>
        <p:spPr>
          <a:xfrm>
            <a:off x="685800" y="1066801"/>
            <a:ext cx="7772400" cy="2057399"/>
          </a:xfrm>
        </p:spPr>
        <p:txBody>
          <a:bodyPr/>
          <a:lstStyle/>
          <a:p>
            <a:r>
              <a:rPr lang="en-US" altLang="zh-CN" sz="4800" dirty="0" err="1"/>
              <a:t>Personalpronomen</a:t>
            </a:r>
            <a:endParaRPr lang="zh-CN" altLang="en-US" sz="4800" dirty="0"/>
          </a:p>
        </p:txBody>
      </p:sp>
      <p:sp>
        <p:nvSpPr>
          <p:cNvPr id="3075" name="Subtitle 2">
            <a:extLst>
              <a:ext uri="{FF2B5EF4-FFF2-40B4-BE49-F238E27FC236}">
                <a16:creationId xmlns:a16="http://schemas.microsoft.com/office/drawing/2014/main" id="{06ADD380-11E8-48A4-90AC-0D6A7AEA7E25}"/>
              </a:ext>
            </a:extLst>
          </p:cNvPr>
          <p:cNvSpPr>
            <a:spLocks noGrp="1"/>
          </p:cNvSpPr>
          <p:nvPr>
            <p:ph type="subTitle" idx="1"/>
          </p:nvPr>
        </p:nvSpPr>
        <p:spPr>
          <a:xfrm>
            <a:off x="1371600" y="3200400"/>
            <a:ext cx="6400800" cy="1219200"/>
          </a:xfrm>
        </p:spPr>
        <p:txBody>
          <a:bodyPr/>
          <a:lstStyle/>
          <a:p>
            <a:r>
              <a:rPr lang="en-US" altLang="zh-CN" sz="4000" dirty="0">
                <a:solidFill>
                  <a:srgbClr val="E46C0A"/>
                </a:solidFill>
              </a:rPr>
              <a:t>Li</a:t>
            </a:r>
            <a:r>
              <a:rPr lang="sr-Latn-RS" altLang="zh-CN" sz="4000" dirty="0">
                <a:solidFill>
                  <a:srgbClr val="E46C0A"/>
                </a:solidFill>
              </a:rPr>
              <a:t>čne zamenice</a:t>
            </a:r>
            <a:endParaRPr lang="zh-CN" altLang="en-US" sz="4000" dirty="0">
              <a:solidFill>
                <a:srgbClr val="E46C0A"/>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6">
            <a:extLst>
              <a:ext uri="{FF2B5EF4-FFF2-40B4-BE49-F238E27FC236}">
                <a16:creationId xmlns:a16="http://schemas.microsoft.com/office/drawing/2014/main" id="{CE8E2494-03EE-4024-BCAC-5F0D451ABF91}"/>
              </a:ext>
            </a:extLst>
          </p:cNvPr>
          <p:cNvSpPr>
            <a:spLocks noGrp="1"/>
          </p:cNvSpPr>
          <p:nvPr>
            <p:ph type="title"/>
          </p:nvPr>
        </p:nvSpPr>
        <p:spPr/>
        <p:txBody>
          <a:bodyPr/>
          <a:lstStyle/>
          <a:p>
            <a:r>
              <a:rPr lang="sr-Latn-RS" altLang="zh-CN" dirty="0"/>
              <a:t>Personalpronomen</a:t>
            </a:r>
            <a:endParaRPr lang="zh-CN" altLang="en-US" dirty="0"/>
          </a:p>
        </p:txBody>
      </p:sp>
      <p:graphicFrame>
        <p:nvGraphicFramePr>
          <p:cNvPr id="2" name="Tabelle 2">
            <a:extLst>
              <a:ext uri="{FF2B5EF4-FFF2-40B4-BE49-F238E27FC236}">
                <a16:creationId xmlns:a16="http://schemas.microsoft.com/office/drawing/2014/main" id="{7512DF74-E5AD-42E4-A733-A15A27B0FE0B}"/>
              </a:ext>
            </a:extLst>
          </p:cNvPr>
          <p:cNvGraphicFramePr>
            <a:graphicFrameLocks noGrp="1"/>
          </p:cNvGraphicFramePr>
          <p:nvPr>
            <p:ph idx="1"/>
            <p:extLst>
              <p:ext uri="{D42A27DB-BD31-4B8C-83A1-F6EECF244321}">
                <p14:modId xmlns:p14="http://schemas.microsoft.com/office/powerpoint/2010/main" val="574423796"/>
              </p:ext>
            </p:extLst>
          </p:nvPr>
        </p:nvGraphicFramePr>
        <p:xfrm>
          <a:off x="457200" y="2590800"/>
          <a:ext cx="8229600" cy="2133600"/>
        </p:xfrm>
        <a:graphic>
          <a:graphicData uri="http://schemas.openxmlformats.org/drawingml/2006/table">
            <a:tbl>
              <a:tblPr firstRow="1" bandRow="1">
                <a:tableStyleId>{5C22544A-7EE6-4342-B048-85BDC9FD1C3A}</a:tableStyleId>
              </a:tblPr>
              <a:tblGrid>
                <a:gridCol w="822960">
                  <a:extLst>
                    <a:ext uri="{9D8B030D-6E8A-4147-A177-3AD203B41FA5}">
                      <a16:colId xmlns:a16="http://schemas.microsoft.com/office/drawing/2014/main" val="3376895796"/>
                    </a:ext>
                  </a:extLst>
                </a:gridCol>
                <a:gridCol w="822960">
                  <a:extLst>
                    <a:ext uri="{9D8B030D-6E8A-4147-A177-3AD203B41FA5}">
                      <a16:colId xmlns:a16="http://schemas.microsoft.com/office/drawing/2014/main" val="1925799962"/>
                    </a:ext>
                  </a:extLst>
                </a:gridCol>
                <a:gridCol w="822960">
                  <a:extLst>
                    <a:ext uri="{9D8B030D-6E8A-4147-A177-3AD203B41FA5}">
                      <a16:colId xmlns:a16="http://schemas.microsoft.com/office/drawing/2014/main" val="2059857742"/>
                    </a:ext>
                  </a:extLst>
                </a:gridCol>
                <a:gridCol w="822960">
                  <a:extLst>
                    <a:ext uri="{9D8B030D-6E8A-4147-A177-3AD203B41FA5}">
                      <a16:colId xmlns:a16="http://schemas.microsoft.com/office/drawing/2014/main" val="2149217938"/>
                    </a:ext>
                  </a:extLst>
                </a:gridCol>
                <a:gridCol w="822960">
                  <a:extLst>
                    <a:ext uri="{9D8B030D-6E8A-4147-A177-3AD203B41FA5}">
                      <a16:colId xmlns:a16="http://schemas.microsoft.com/office/drawing/2014/main" val="3539276365"/>
                    </a:ext>
                  </a:extLst>
                </a:gridCol>
                <a:gridCol w="822960">
                  <a:extLst>
                    <a:ext uri="{9D8B030D-6E8A-4147-A177-3AD203B41FA5}">
                      <a16:colId xmlns:a16="http://schemas.microsoft.com/office/drawing/2014/main" val="2274047308"/>
                    </a:ext>
                  </a:extLst>
                </a:gridCol>
                <a:gridCol w="822960">
                  <a:extLst>
                    <a:ext uri="{9D8B030D-6E8A-4147-A177-3AD203B41FA5}">
                      <a16:colId xmlns:a16="http://schemas.microsoft.com/office/drawing/2014/main" val="514032028"/>
                    </a:ext>
                  </a:extLst>
                </a:gridCol>
                <a:gridCol w="822960">
                  <a:extLst>
                    <a:ext uri="{9D8B030D-6E8A-4147-A177-3AD203B41FA5}">
                      <a16:colId xmlns:a16="http://schemas.microsoft.com/office/drawing/2014/main" val="2454717512"/>
                    </a:ext>
                  </a:extLst>
                </a:gridCol>
                <a:gridCol w="822960">
                  <a:extLst>
                    <a:ext uri="{9D8B030D-6E8A-4147-A177-3AD203B41FA5}">
                      <a16:colId xmlns:a16="http://schemas.microsoft.com/office/drawing/2014/main" val="4153609663"/>
                    </a:ext>
                  </a:extLst>
                </a:gridCol>
                <a:gridCol w="822960">
                  <a:extLst>
                    <a:ext uri="{9D8B030D-6E8A-4147-A177-3AD203B41FA5}">
                      <a16:colId xmlns:a16="http://schemas.microsoft.com/office/drawing/2014/main" val="1837469511"/>
                    </a:ext>
                  </a:extLst>
                </a:gridCol>
              </a:tblGrid>
              <a:tr h="711200">
                <a:tc>
                  <a:txBody>
                    <a:bodyPr/>
                    <a:lstStyle/>
                    <a:p>
                      <a:r>
                        <a:rPr lang="sr-Latn-RS" dirty="0">
                          <a:solidFill>
                            <a:schemeClr val="tx1"/>
                          </a:solidFill>
                        </a:rPr>
                        <a:t>N</a:t>
                      </a:r>
                    </a:p>
                  </a:txBody>
                  <a:tcPr/>
                </a:tc>
                <a:tc>
                  <a:txBody>
                    <a:bodyPr/>
                    <a:lstStyle/>
                    <a:p>
                      <a:r>
                        <a:rPr lang="sr-Latn-RS" dirty="0">
                          <a:solidFill>
                            <a:schemeClr val="tx1"/>
                          </a:solidFill>
                        </a:rPr>
                        <a:t>ich</a:t>
                      </a:r>
                    </a:p>
                  </a:txBody>
                  <a:tcPr/>
                </a:tc>
                <a:tc>
                  <a:txBody>
                    <a:bodyPr/>
                    <a:lstStyle/>
                    <a:p>
                      <a:r>
                        <a:rPr lang="sr-Latn-RS" dirty="0">
                          <a:solidFill>
                            <a:schemeClr val="tx1"/>
                          </a:solidFill>
                        </a:rPr>
                        <a:t>du</a:t>
                      </a:r>
                    </a:p>
                  </a:txBody>
                  <a:tcPr/>
                </a:tc>
                <a:tc>
                  <a:txBody>
                    <a:bodyPr/>
                    <a:lstStyle/>
                    <a:p>
                      <a:r>
                        <a:rPr lang="sr-Latn-RS" dirty="0">
                          <a:solidFill>
                            <a:schemeClr val="tx1"/>
                          </a:solidFill>
                        </a:rPr>
                        <a:t>er</a:t>
                      </a:r>
                    </a:p>
                  </a:txBody>
                  <a:tcPr/>
                </a:tc>
                <a:tc>
                  <a:txBody>
                    <a:bodyPr/>
                    <a:lstStyle/>
                    <a:p>
                      <a:r>
                        <a:rPr lang="sr-Latn-RS" dirty="0">
                          <a:solidFill>
                            <a:schemeClr val="tx1"/>
                          </a:solidFill>
                        </a:rPr>
                        <a:t>sie</a:t>
                      </a:r>
                    </a:p>
                  </a:txBody>
                  <a:tcPr/>
                </a:tc>
                <a:tc>
                  <a:txBody>
                    <a:bodyPr/>
                    <a:lstStyle/>
                    <a:p>
                      <a:r>
                        <a:rPr lang="sr-Latn-RS" dirty="0">
                          <a:solidFill>
                            <a:schemeClr val="tx1"/>
                          </a:solidFill>
                        </a:rPr>
                        <a:t>es</a:t>
                      </a:r>
                    </a:p>
                  </a:txBody>
                  <a:tcPr/>
                </a:tc>
                <a:tc>
                  <a:txBody>
                    <a:bodyPr/>
                    <a:lstStyle/>
                    <a:p>
                      <a:r>
                        <a:rPr lang="sr-Latn-RS" dirty="0">
                          <a:solidFill>
                            <a:schemeClr val="tx1"/>
                          </a:solidFill>
                        </a:rPr>
                        <a:t>wir</a:t>
                      </a:r>
                    </a:p>
                  </a:txBody>
                  <a:tcPr/>
                </a:tc>
                <a:tc>
                  <a:txBody>
                    <a:bodyPr/>
                    <a:lstStyle/>
                    <a:p>
                      <a:r>
                        <a:rPr lang="sr-Latn-RS" dirty="0">
                          <a:solidFill>
                            <a:schemeClr val="tx1"/>
                          </a:solidFill>
                        </a:rPr>
                        <a:t>ihr</a:t>
                      </a:r>
                    </a:p>
                  </a:txBody>
                  <a:tcPr/>
                </a:tc>
                <a:tc>
                  <a:txBody>
                    <a:bodyPr/>
                    <a:lstStyle/>
                    <a:p>
                      <a:r>
                        <a:rPr lang="sr-Latn-RS" dirty="0">
                          <a:solidFill>
                            <a:schemeClr val="tx1"/>
                          </a:solidFill>
                        </a:rPr>
                        <a:t>sie</a:t>
                      </a:r>
                    </a:p>
                  </a:txBody>
                  <a:tcPr/>
                </a:tc>
                <a:tc>
                  <a:txBody>
                    <a:bodyPr/>
                    <a:lstStyle/>
                    <a:p>
                      <a:r>
                        <a:rPr lang="sr-Latn-RS" dirty="0">
                          <a:solidFill>
                            <a:schemeClr val="tx1"/>
                          </a:solidFill>
                        </a:rPr>
                        <a:t>Sie</a:t>
                      </a:r>
                    </a:p>
                  </a:txBody>
                  <a:tcPr/>
                </a:tc>
                <a:extLst>
                  <a:ext uri="{0D108BD9-81ED-4DB2-BD59-A6C34878D82A}">
                    <a16:rowId xmlns:a16="http://schemas.microsoft.com/office/drawing/2014/main" val="2814472982"/>
                  </a:ext>
                </a:extLst>
              </a:tr>
              <a:tr h="711200">
                <a:tc>
                  <a:txBody>
                    <a:bodyPr/>
                    <a:lstStyle/>
                    <a:p>
                      <a:r>
                        <a:rPr lang="sr-Latn-RS" dirty="0"/>
                        <a:t>D</a:t>
                      </a:r>
                    </a:p>
                  </a:txBody>
                  <a:tcPr/>
                </a:tc>
                <a:tc>
                  <a:txBody>
                    <a:bodyPr/>
                    <a:lstStyle/>
                    <a:p>
                      <a:r>
                        <a:rPr lang="sr-Latn-RS" dirty="0"/>
                        <a:t>mir</a:t>
                      </a:r>
                    </a:p>
                  </a:txBody>
                  <a:tcPr/>
                </a:tc>
                <a:tc>
                  <a:txBody>
                    <a:bodyPr/>
                    <a:lstStyle/>
                    <a:p>
                      <a:r>
                        <a:rPr lang="sr-Latn-RS" dirty="0"/>
                        <a:t>dir</a:t>
                      </a:r>
                    </a:p>
                  </a:txBody>
                  <a:tcPr/>
                </a:tc>
                <a:tc>
                  <a:txBody>
                    <a:bodyPr/>
                    <a:lstStyle/>
                    <a:p>
                      <a:r>
                        <a:rPr lang="sr-Latn-RS" dirty="0"/>
                        <a:t>ihm</a:t>
                      </a:r>
                    </a:p>
                  </a:txBody>
                  <a:tcPr/>
                </a:tc>
                <a:tc>
                  <a:txBody>
                    <a:bodyPr/>
                    <a:lstStyle/>
                    <a:p>
                      <a:r>
                        <a:rPr lang="sr-Latn-RS" dirty="0"/>
                        <a:t>ihr</a:t>
                      </a:r>
                    </a:p>
                  </a:txBody>
                  <a:tcPr/>
                </a:tc>
                <a:tc>
                  <a:txBody>
                    <a:bodyPr/>
                    <a:lstStyle/>
                    <a:p>
                      <a:r>
                        <a:rPr lang="sr-Latn-RS" dirty="0"/>
                        <a:t>ihm</a:t>
                      </a:r>
                    </a:p>
                  </a:txBody>
                  <a:tcPr/>
                </a:tc>
                <a:tc>
                  <a:txBody>
                    <a:bodyPr/>
                    <a:lstStyle/>
                    <a:p>
                      <a:r>
                        <a:rPr lang="sr-Latn-RS" dirty="0"/>
                        <a:t>uns</a:t>
                      </a:r>
                    </a:p>
                  </a:txBody>
                  <a:tcPr/>
                </a:tc>
                <a:tc>
                  <a:txBody>
                    <a:bodyPr/>
                    <a:lstStyle/>
                    <a:p>
                      <a:r>
                        <a:rPr lang="sr-Latn-RS" dirty="0"/>
                        <a:t>euch</a:t>
                      </a:r>
                    </a:p>
                  </a:txBody>
                  <a:tcPr/>
                </a:tc>
                <a:tc>
                  <a:txBody>
                    <a:bodyPr/>
                    <a:lstStyle/>
                    <a:p>
                      <a:r>
                        <a:rPr lang="sr-Latn-RS" dirty="0"/>
                        <a:t>ihnen</a:t>
                      </a:r>
                    </a:p>
                  </a:txBody>
                  <a:tcPr/>
                </a:tc>
                <a:tc>
                  <a:txBody>
                    <a:bodyPr/>
                    <a:lstStyle/>
                    <a:p>
                      <a:r>
                        <a:rPr lang="sr-Latn-RS" dirty="0"/>
                        <a:t>Ihnen</a:t>
                      </a:r>
                    </a:p>
                  </a:txBody>
                  <a:tcPr/>
                </a:tc>
                <a:extLst>
                  <a:ext uri="{0D108BD9-81ED-4DB2-BD59-A6C34878D82A}">
                    <a16:rowId xmlns:a16="http://schemas.microsoft.com/office/drawing/2014/main" val="4084522237"/>
                  </a:ext>
                </a:extLst>
              </a:tr>
              <a:tr h="711200">
                <a:tc>
                  <a:txBody>
                    <a:bodyPr/>
                    <a:lstStyle/>
                    <a:p>
                      <a:r>
                        <a:rPr lang="sr-Latn-RS" dirty="0"/>
                        <a:t>A</a:t>
                      </a:r>
                    </a:p>
                  </a:txBody>
                  <a:tcPr/>
                </a:tc>
                <a:tc>
                  <a:txBody>
                    <a:bodyPr/>
                    <a:lstStyle/>
                    <a:p>
                      <a:r>
                        <a:rPr lang="sr-Latn-RS" dirty="0"/>
                        <a:t>mich</a:t>
                      </a:r>
                    </a:p>
                  </a:txBody>
                  <a:tcPr/>
                </a:tc>
                <a:tc>
                  <a:txBody>
                    <a:bodyPr/>
                    <a:lstStyle/>
                    <a:p>
                      <a:r>
                        <a:rPr lang="sr-Latn-RS" dirty="0"/>
                        <a:t>dich</a:t>
                      </a:r>
                    </a:p>
                  </a:txBody>
                  <a:tcPr/>
                </a:tc>
                <a:tc>
                  <a:txBody>
                    <a:bodyPr/>
                    <a:lstStyle/>
                    <a:p>
                      <a:r>
                        <a:rPr lang="sr-Latn-RS" dirty="0"/>
                        <a:t>ihn</a:t>
                      </a:r>
                    </a:p>
                  </a:txBody>
                  <a:tcPr/>
                </a:tc>
                <a:tc>
                  <a:txBody>
                    <a:bodyPr/>
                    <a:lstStyle/>
                    <a:p>
                      <a:r>
                        <a:rPr lang="sr-Latn-RS" dirty="0"/>
                        <a:t>sie</a:t>
                      </a:r>
                    </a:p>
                  </a:txBody>
                  <a:tcPr/>
                </a:tc>
                <a:tc>
                  <a:txBody>
                    <a:bodyPr/>
                    <a:lstStyle/>
                    <a:p>
                      <a:r>
                        <a:rPr lang="sr-Latn-RS" dirty="0"/>
                        <a:t>es</a:t>
                      </a:r>
                    </a:p>
                  </a:txBody>
                  <a:tcPr/>
                </a:tc>
                <a:tc>
                  <a:txBody>
                    <a:bodyPr/>
                    <a:lstStyle/>
                    <a:p>
                      <a:r>
                        <a:rPr lang="sr-Latn-RS" dirty="0"/>
                        <a:t>uns</a:t>
                      </a:r>
                    </a:p>
                  </a:txBody>
                  <a:tcPr/>
                </a:tc>
                <a:tc>
                  <a:txBody>
                    <a:bodyPr/>
                    <a:lstStyle/>
                    <a:p>
                      <a:r>
                        <a:rPr lang="sr-Latn-RS" dirty="0"/>
                        <a:t>euch</a:t>
                      </a:r>
                    </a:p>
                  </a:txBody>
                  <a:tcPr/>
                </a:tc>
                <a:tc>
                  <a:txBody>
                    <a:bodyPr/>
                    <a:lstStyle/>
                    <a:p>
                      <a:r>
                        <a:rPr lang="sr-Latn-RS" dirty="0"/>
                        <a:t>sie</a:t>
                      </a:r>
                    </a:p>
                  </a:txBody>
                  <a:tcPr/>
                </a:tc>
                <a:tc>
                  <a:txBody>
                    <a:bodyPr/>
                    <a:lstStyle/>
                    <a:p>
                      <a:r>
                        <a:rPr lang="sr-Latn-RS" dirty="0"/>
                        <a:t>Sie</a:t>
                      </a:r>
                    </a:p>
                  </a:txBody>
                  <a:tcPr/>
                </a:tc>
                <a:extLst>
                  <a:ext uri="{0D108BD9-81ED-4DB2-BD59-A6C34878D82A}">
                    <a16:rowId xmlns:a16="http://schemas.microsoft.com/office/drawing/2014/main" val="1123235591"/>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4">
            <a:extLst>
              <a:ext uri="{FF2B5EF4-FFF2-40B4-BE49-F238E27FC236}">
                <a16:creationId xmlns:a16="http://schemas.microsoft.com/office/drawing/2014/main" id="{E5721FD9-1F86-40C0-B184-520D5BE2E0BF}"/>
              </a:ext>
            </a:extLst>
          </p:cNvPr>
          <p:cNvSpPr>
            <a:spLocks noGrp="1"/>
          </p:cNvSpPr>
          <p:nvPr>
            <p:ph idx="1"/>
          </p:nvPr>
        </p:nvSpPr>
        <p:spPr>
          <a:xfrm>
            <a:off x="3733800" y="273050"/>
            <a:ext cx="4953000" cy="5853113"/>
          </a:xfrm>
        </p:spPr>
        <p:txBody>
          <a:bodyPr/>
          <a:lstStyle/>
          <a:p>
            <a:r>
              <a:rPr lang="sr-Latn-RS" altLang="zh-CN" sz="2400" dirty="0">
                <a:solidFill>
                  <a:schemeClr val="tx1"/>
                </a:solidFill>
              </a:rPr>
              <a:t>Wie findest du </a:t>
            </a:r>
            <a:r>
              <a:rPr lang="sr-Latn-RS" altLang="zh-CN" sz="2400" dirty="0">
                <a:solidFill>
                  <a:srgbClr val="00B0F0"/>
                </a:solidFill>
              </a:rPr>
              <a:t>den</a:t>
            </a:r>
            <a:r>
              <a:rPr lang="sr-Latn-RS" altLang="zh-CN" sz="2400" dirty="0">
                <a:solidFill>
                  <a:schemeClr val="tx1"/>
                </a:solidFill>
              </a:rPr>
              <a:t> Pullover?</a:t>
            </a:r>
          </a:p>
          <a:p>
            <a:r>
              <a:rPr lang="sr-Latn-RS" altLang="zh-CN" sz="2400" dirty="0">
                <a:solidFill>
                  <a:schemeClr val="tx1"/>
                </a:solidFill>
              </a:rPr>
              <a:t>Ich finde </a:t>
            </a:r>
            <a:r>
              <a:rPr lang="sr-Latn-RS" altLang="zh-CN" sz="2400" dirty="0">
                <a:solidFill>
                  <a:srgbClr val="00B0F0"/>
                </a:solidFill>
              </a:rPr>
              <a:t>ihn</a:t>
            </a:r>
            <a:r>
              <a:rPr lang="sr-Latn-RS" altLang="zh-CN" sz="2400" dirty="0">
                <a:solidFill>
                  <a:schemeClr val="tx1"/>
                </a:solidFill>
              </a:rPr>
              <a:t> cool.</a:t>
            </a:r>
          </a:p>
          <a:p>
            <a:endParaRPr lang="sr-Latn-RS" altLang="zh-CN" sz="2400" dirty="0">
              <a:solidFill>
                <a:schemeClr val="tx1"/>
              </a:solidFill>
            </a:endParaRPr>
          </a:p>
          <a:p>
            <a:r>
              <a:rPr lang="sr-Latn-RS" altLang="zh-CN" sz="2400" dirty="0">
                <a:solidFill>
                  <a:schemeClr val="tx1"/>
                </a:solidFill>
              </a:rPr>
              <a:t>Mir gef</a:t>
            </a:r>
            <a:r>
              <a:rPr lang="de-DE" altLang="zh-CN" sz="2400" dirty="0" err="1">
                <a:solidFill>
                  <a:schemeClr val="tx1"/>
                </a:solidFill>
              </a:rPr>
              <a:t>ällt</a:t>
            </a:r>
            <a:r>
              <a:rPr lang="de-DE" altLang="zh-CN" sz="2400" dirty="0">
                <a:solidFill>
                  <a:schemeClr val="tx1"/>
                </a:solidFill>
              </a:rPr>
              <a:t> </a:t>
            </a:r>
            <a:r>
              <a:rPr lang="de-DE" altLang="zh-CN" sz="2400" dirty="0">
                <a:solidFill>
                  <a:srgbClr val="00B050"/>
                </a:solidFill>
              </a:rPr>
              <a:t>das</a:t>
            </a:r>
            <a:r>
              <a:rPr lang="de-DE" altLang="zh-CN" sz="2400" dirty="0">
                <a:solidFill>
                  <a:schemeClr val="tx1"/>
                </a:solidFill>
              </a:rPr>
              <a:t> Kleid. </a:t>
            </a:r>
            <a:r>
              <a:rPr lang="de-DE" altLang="zh-CN" sz="2400" dirty="0">
                <a:solidFill>
                  <a:srgbClr val="00B050"/>
                </a:solidFill>
              </a:rPr>
              <a:t>Es</a:t>
            </a:r>
            <a:r>
              <a:rPr lang="de-DE" altLang="zh-CN" sz="2400" dirty="0">
                <a:solidFill>
                  <a:schemeClr val="tx1"/>
                </a:solidFill>
              </a:rPr>
              <a:t> ist elegant. Und dir? Gefällt </a:t>
            </a:r>
            <a:r>
              <a:rPr lang="de-DE" altLang="zh-CN" sz="2400" dirty="0">
                <a:solidFill>
                  <a:srgbClr val="00B050"/>
                </a:solidFill>
              </a:rPr>
              <a:t>es</a:t>
            </a:r>
            <a:r>
              <a:rPr lang="de-DE" altLang="zh-CN" sz="2400" dirty="0">
                <a:solidFill>
                  <a:schemeClr val="tx1"/>
                </a:solidFill>
              </a:rPr>
              <a:t> dir?</a:t>
            </a:r>
          </a:p>
          <a:p>
            <a:r>
              <a:rPr lang="de-DE" altLang="zh-CN" sz="2400" dirty="0">
                <a:solidFill>
                  <a:schemeClr val="tx1"/>
                </a:solidFill>
              </a:rPr>
              <a:t>Ja, </a:t>
            </a:r>
            <a:r>
              <a:rPr lang="de-DE" altLang="zh-CN" sz="2400" dirty="0">
                <a:solidFill>
                  <a:srgbClr val="00B050"/>
                </a:solidFill>
              </a:rPr>
              <a:t>es</a:t>
            </a:r>
            <a:r>
              <a:rPr lang="de-DE" altLang="zh-CN" sz="2400" dirty="0">
                <a:solidFill>
                  <a:schemeClr val="tx1"/>
                </a:solidFill>
              </a:rPr>
              <a:t> ist wunderschön.</a:t>
            </a:r>
          </a:p>
          <a:p>
            <a:endParaRPr lang="de-DE" altLang="zh-CN" sz="2400" dirty="0">
              <a:solidFill>
                <a:schemeClr val="tx1"/>
              </a:solidFill>
            </a:endParaRPr>
          </a:p>
          <a:p>
            <a:r>
              <a:rPr lang="de-DE" altLang="zh-CN" sz="2400" dirty="0">
                <a:solidFill>
                  <a:schemeClr val="tx1"/>
                </a:solidFill>
              </a:rPr>
              <a:t>Nimmst du </a:t>
            </a:r>
            <a:r>
              <a:rPr lang="de-DE" altLang="zh-CN" sz="2400" dirty="0">
                <a:solidFill>
                  <a:srgbClr val="FFFF00"/>
                </a:solidFill>
              </a:rPr>
              <a:t>die Jeans</a:t>
            </a:r>
            <a:r>
              <a:rPr lang="de-DE" altLang="zh-CN" sz="2400" dirty="0">
                <a:solidFill>
                  <a:schemeClr val="tx1"/>
                </a:solidFill>
              </a:rPr>
              <a:t>?</a:t>
            </a:r>
          </a:p>
          <a:p>
            <a:r>
              <a:rPr lang="de-DE" altLang="zh-CN" sz="2400" dirty="0">
                <a:solidFill>
                  <a:schemeClr val="tx1"/>
                </a:solidFill>
              </a:rPr>
              <a:t>Ja, ich nehme </a:t>
            </a:r>
            <a:r>
              <a:rPr lang="de-DE" altLang="zh-CN" sz="2400" dirty="0">
                <a:solidFill>
                  <a:srgbClr val="FFFF00"/>
                </a:solidFill>
              </a:rPr>
              <a:t>sie</a:t>
            </a:r>
            <a:r>
              <a:rPr lang="de-DE" altLang="zh-CN" sz="2400" dirty="0">
                <a:solidFill>
                  <a:schemeClr val="tx1"/>
                </a:solidFill>
              </a:rPr>
              <a:t>. Was kosten </a:t>
            </a:r>
            <a:r>
              <a:rPr lang="de-DE" altLang="zh-CN" sz="2400" dirty="0">
                <a:solidFill>
                  <a:srgbClr val="FFFF00"/>
                </a:solidFill>
              </a:rPr>
              <a:t>sie</a:t>
            </a:r>
            <a:r>
              <a:rPr lang="de-DE" altLang="zh-CN" sz="2400" dirty="0">
                <a:solidFill>
                  <a:schemeClr val="tx1"/>
                </a:solidFill>
              </a:rPr>
              <a:t>?</a:t>
            </a:r>
          </a:p>
          <a:p>
            <a:endParaRPr lang="de-DE" altLang="zh-CN" sz="2400" dirty="0">
              <a:solidFill>
                <a:schemeClr val="tx1"/>
              </a:solidFill>
            </a:endParaRPr>
          </a:p>
          <a:p>
            <a:r>
              <a:rPr lang="de-DE" altLang="zh-CN" sz="2400" dirty="0">
                <a:solidFill>
                  <a:schemeClr val="tx1"/>
                </a:solidFill>
              </a:rPr>
              <a:t>Wie findest du </a:t>
            </a:r>
            <a:r>
              <a:rPr lang="de-DE" altLang="zh-CN" sz="2400" dirty="0">
                <a:solidFill>
                  <a:srgbClr val="FF0000"/>
                </a:solidFill>
              </a:rPr>
              <a:t>die </a:t>
            </a:r>
            <a:r>
              <a:rPr lang="de-DE" altLang="zh-CN" sz="2400" dirty="0">
                <a:solidFill>
                  <a:schemeClr val="tx1"/>
                </a:solidFill>
              </a:rPr>
              <a:t>Jacke?</a:t>
            </a:r>
          </a:p>
          <a:p>
            <a:r>
              <a:rPr lang="de-DE" altLang="zh-CN" sz="2400" dirty="0">
                <a:solidFill>
                  <a:srgbClr val="FF0000"/>
                </a:solidFill>
              </a:rPr>
              <a:t>Sie</a:t>
            </a:r>
            <a:r>
              <a:rPr lang="de-DE" altLang="zh-CN" sz="2400" dirty="0">
                <a:solidFill>
                  <a:schemeClr val="tx1"/>
                </a:solidFill>
              </a:rPr>
              <a:t> ist sehr modern.</a:t>
            </a:r>
            <a:endParaRPr lang="zh-CN" altLang="en-US" sz="2400" dirty="0">
              <a:solidFill>
                <a:schemeClr val="tx1"/>
              </a:solidFill>
            </a:endParaRPr>
          </a:p>
        </p:txBody>
      </p:sp>
      <p:sp>
        <p:nvSpPr>
          <p:cNvPr id="2" name="Textplatzhalter 1">
            <a:extLst>
              <a:ext uri="{FF2B5EF4-FFF2-40B4-BE49-F238E27FC236}">
                <a16:creationId xmlns:a16="http://schemas.microsoft.com/office/drawing/2014/main" id="{0756144C-D1A6-4DA3-8E9C-2C220BA6C990}"/>
              </a:ext>
            </a:extLst>
          </p:cNvPr>
          <p:cNvSpPr>
            <a:spLocks noGrp="1"/>
          </p:cNvSpPr>
          <p:nvPr>
            <p:ph type="body" sz="half" idx="2"/>
          </p:nvPr>
        </p:nvSpPr>
        <p:spPr>
          <a:xfrm>
            <a:off x="152400" y="914400"/>
            <a:ext cx="3581400" cy="5211763"/>
          </a:xfrm>
        </p:spPr>
        <p:txBody>
          <a:bodyPr/>
          <a:lstStyle/>
          <a:p>
            <a:endParaRPr lang="sr-Latn-RS" dirty="0"/>
          </a:p>
          <a:p>
            <a:endParaRPr lang="sr-Latn-RS" dirty="0"/>
          </a:p>
          <a:p>
            <a:r>
              <a:rPr lang="sr-Latn-RS" sz="2400" dirty="0">
                <a:solidFill>
                  <a:schemeClr val="accent6"/>
                </a:solidFill>
              </a:rPr>
              <a:t>N: WER? Was? Ko? Šta?</a:t>
            </a:r>
          </a:p>
          <a:p>
            <a:endParaRPr lang="sr-Latn-RS" sz="2400" dirty="0">
              <a:solidFill>
                <a:schemeClr val="accent6"/>
              </a:solidFill>
            </a:endParaRPr>
          </a:p>
          <a:p>
            <a:r>
              <a:rPr lang="sr-Latn-RS" sz="2400" dirty="0">
                <a:solidFill>
                  <a:schemeClr val="accent6"/>
                </a:solidFill>
              </a:rPr>
              <a:t>D: WEM? Kome?                </a:t>
            </a:r>
          </a:p>
          <a:p>
            <a:r>
              <a:rPr lang="sr-Latn-RS" sz="2400" dirty="0">
                <a:solidFill>
                  <a:schemeClr val="accent6"/>
                </a:solidFill>
              </a:rPr>
              <a:t>     WO? Gde?</a:t>
            </a:r>
          </a:p>
          <a:p>
            <a:endParaRPr lang="sr-Latn-RS" sz="2400" dirty="0">
              <a:solidFill>
                <a:schemeClr val="accent6"/>
              </a:solidFill>
            </a:endParaRPr>
          </a:p>
          <a:p>
            <a:r>
              <a:rPr lang="sr-Latn-RS" sz="2400" dirty="0">
                <a:solidFill>
                  <a:schemeClr val="accent6"/>
                </a:solidFill>
              </a:rPr>
              <a:t>A: WEN? WAS? Koga? Šta?</a:t>
            </a:r>
          </a:p>
          <a:p>
            <a:r>
              <a:rPr lang="sr-Latn-RS" sz="2400" dirty="0">
                <a:solidFill>
                  <a:schemeClr val="accent6"/>
                </a:solidFill>
              </a:rPr>
              <a:t>     WOHIN? Kuda?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a:extLst>
              <a:ext uri="{FF2B5EF4-FFF2-40B4-BE49-F238E27FC236}">
                <a16:creationId xmlns:a16="http://schemas.microsoft.com/office/drawing/2014/main" id="{BAA7D77F-DD81-4D12-8DBB-31AE496A1159}"/>
              </a:ext>
            </a:extLst>
          </p:cNvPr>
          <p:cNvSpPr>
            <a:spLocks noGrp="1"/>
          </p:cNvSpPr>
          <p:nvPr>
            <p:ph type="title"/>
          </p:nvPr>
        </p:nvSpPr>
        <p:spPr>
          <a:xfrm>
            <a:off x="457200" y="274638"/>
            <a:ext cx="8229600" cy="1706562"/>
          </a:xfrm>
        </p:spPr>
        <p:txBody>
          <a:bodyPr/>
          <a:lstStyle/>
          <a:p>
            <a:r>
              <a:rPr lang="de-DE" altLang="zh-CN" sz="2000" i="1" u="sng" dirty="0">
                <a:solidFill>
                  <a:schemeClr val="tx1"/>
                </a:solidFill>
              </a:rPr>
              <a:t>Nominativ: sein, kosten</a:t>
            </a:r>
            <a:br>
              <a:rPr lang="de-DE" altLang="zh-CN" sz="2000" dirty="0">
                <a:solidFill>
                  <a:schemeClr val="tx1"/>
                </a:solidFill>
              </a:rPr>
            </a:br>
            <a:r>
              <a:rPr lang="de-DE" altLang="zh-CN" sz="2000" dirty="0">
                <a:solidFill>
                  <a:srgbClr val="FF0000"/>
                </a:solidFill>
              </a:rPr>
              <a:t>Die</a:t>
            </a:r>
            <a:r>
              <a:rPr lang="de-DE" altLang="zh-CN" sz="2000" dirty="0">
                <a:solidFill>
                  <a:schemeClr val="tx1"/>
                </a:solidFill>
              </a:rPr>
              <a:t> Bluse ist schön. </a:t>
            </a:r>
            <a:r>
              <a:rPr lang="de-DE" altLang="zh-CN" sz="2000" dirty="0">
                <a:solidFill>
                  <a:srgbClr val="FF0000"/>
                </a:solidFill>
              </a:rPr>
              <a:t>Sie</a:t>
            </a:r>
            <a:r>
              <a:rPr lang="de-DE" altLang="zh-CN" sz="2000" dirty="0">
                <a:solidFill>
                  <a:schemeClr val="tx1"/>
                </a:solidFill>
              </a:rPr>
              <a:t> ist schön. </a:t>
            </a:r>
            <a:br>
              <a:rPr lang="de-DE" altLang="zh-CN" sz="2000" dirty="0">
                <a:solidFill>
                  <a:schemeClr val="tx1"/>
                </a:solidFill>
              </a:rPr>
            </a:br>
            <a:r>
              <a:rPr lang="de-DE" altLang="zh-CN" sz="2000" dirty="0">
                <a:solidFill>
                  <a:srgbClr val="0070C0"/>
                </a:solidFill>
              </a:rPr>
              <a:t>Der</a:t>
            </a:r>
            <a:r>
              <a:rPr lang="de-DE" altLang="zh-CN" sz="2000" dirty="0">
                <a:solidFill>
                  <a:schemeClr val="tx1"/>
                </a:solidFill>
              </a:rPr>
              <a:t> Pullover ist teuer. </a:t>
            </a:r>
            <a:r>
              <a:rPr lang="de-DE" altLang="zh-CN" sz="2000" dirty="0">
                <a:solidFill>
                  <a:srgbClr val="0070C0"/>
                </a:solidFill>
              </a:rPr>
              <a:t>Er </a:t>
            </a:r>
            <a:r>
              <a:rPr lang="de-DE" altLang="zh-CN" sz="2000" dirty="0">
                <a:solidFill>
                  <a:schemeClr val="tx1"/>
                </a:solidFill>
              </a:rPr>
              <a:t>ist teuer.</a:t>
            </a:r>
            <a:br>
              <a:rPr lang="de-DE" altLang="zh-CN" sz="2000" dirty="0">
                <a:solidFill>
                  <a:schemeClr val="tx1"/>
                </a:solidFill>
              </a:rPr>
            </a:br>
            <a:r>
              <a:rPr lang="de-DE" altLang="zh-CN" sz="2000" dirty="0">
                <a:solidFill>
                  <a:schemeClr val="tx1"/>
                </a:solidFill>
              </a:rPr>
              <a:t>Was kostet </a:t>
            </a:r>
            <a:r>
              <a:rPr lang="de-DE" altLang="zh-CN" sz="2000" dirty="0">
                <a:solidFill>
                  <a:srgbClr val="00B050"/>
                </a:solidFill>
              </a:rPr>
              <a:t>das </a:t>
            </a:r>
            <a:r>
              <a:rPr lang="de-DE" altLang="zh-CN" sz="2000" dirty="0">
                <a:solidFill>
                  <a:schemeClr val="tx1"/>
                </a:solidFill>
              </a:rPr>
              <a:t>Kleid?</a:t>
            </a:r>
            <a:r>
              <a:rPr lang="de-DE" altLang="zh-CN" sz="2000" dirty="0">
                <a:solidFill>
                  <a:srgbClr val="00B050"/>
                </a:solidFill>
              </a:rPr>
              <a:t> </a:t>
            </a:r>
            <a:r>
              <a:rPr lang="de-DE" altLang="zh-CN" sz="2000" dirty="0">
                <a:solidFill>
                  <a:schemeClr val="tx1"/>
                </a:solidFill>
              </a:rPr>
              <a:t>Was kostet </a:t>
            </a:r>
            <a:r>
              <a:rPr lang="de-DE" altLang="zh-CN" sz="2000" dirty="0">
                <a:solidFill>
                  <a:srgbClr val="00B050"/>
                </a:solidFill>
              </a:rPr>
              <a:t>es</a:t>
            </a:r>
            <a:r>
              <a:rPr lang="de-DE" altLang="zh-CN" sz="2000" dirty="0">
                <a:solidFill>
                  <a:schemeClr val="tx1"/>
                </a:solidFill>
              </a:rPr>
              <a:t>?</a:t>
            </a:r>
            <a:br>
              <a:rPr lang="de-DE" altLang="zh-CN" sz="2000" dirty="0">
                <a:solidFill>
                  <a:schemeClr val="tx1"/>
                </a:solidFill>
              </a:rPr>
            </a:br>
            <a:r>
              <a:rPr lang="de-DE" altLang="zh-CN" sz="2000" dirty="0">
                <a:solidFill>
                  <a:srgbClr val="FFFF00"/>
                </a:solidFill>
              </a:rPr>
              <a:t>Die</a:t>
            </a:r>
            <a:r>
              <a:rPr lang="de-DE" altLang="zh-CN" sz="2000" dirty="0">
                <a:solidFill>
                  <a:schemeClr val="tx1"/>
                </a:solidFill>
              </a:rPr>
              <a:t> Jeans sind modern. Was kosten </a:t>
            </a:r>
            <a:r>
              <a:rPr lang="de-DE" altLang="zh-CN" sz="2000" dirty="0">
                <a:solidFill>
                  <a:srgbClr val="FFFF00"/>
                </a:solidFill>
              </a:rPr>
              <a:t>sie</a:t>
            </a:r>
            <a:r>
              <a:rPr lang="de-DE" altLang="zh-CN" sz="2000" dirty="0">
                <a:solidFill>
                  <a:schemeClr val="tx1"/>
                </a:solidFill>
              </a:rPr>
              <a:t>?</a:t>
            </a:r>
            <a:endParaRPr lang="zh-CN" altLang="en-US" sz="2000" dirty="0">
              <a:solidFill>
                <a:schemeClr val="tx1"/>
              </a:solidFill>
            </a:endParaRPr>
          </a:p>
        </p:txBody>
      </p:sp>
      <p:sp>
        <p:nvSpPr>
          <p:cNvPr id="5123" name="Content Placeholder 4">
            <a:extLst>
              <a:ext uri="{FF2B5EF4-FFF2-40B4-BE49-F238E27FC236}">
                <a16:creationId xmlns:a16="http://schemas.microsoft.com/office/drawing/2014/main" id="{ACFC1A4A-832C-42AE-A1DA-C1D337C29987}"/>
              </a:ext>
            </a:extLst>
          </p:cNvPr>
          <p:cNvSpPr>
            <a:spLocks noGrp="1"/>
          </p:cNvSpPr>
          <p:nvPr>
            <p:ph sz="half" idx="1"/>
          </p:nvPr>
        </p:nvSpPr>
        <p:spPr>
          <a:xfrm>
            <a:off x="457200" y="2362200"/>
            <a:ext cx="4038600" cy="3763963"/>
          </a:xfrm>
        </p:spPr>
        <p:txBody>
          <a:bodyPr/>
          <a:lstStyle/>
          <a:p>
            <a:r>
              <a:rPr lang="de-DE" altLang="zh-CN" sz="2000" i="1" u="sng" dirty="0">
                <a:solidFill>
                  <a:schemeClr val="tx1"/>
                </a:solidFill>
              </a:rPr>
              <a:t>Dativ: stehen, passen, helfen, gefallen, schmecken, wehtun</a:t>
            </a:r>
          </a:p>
          <a:p>
            <a:r>
              <a:rPr lang="de-DE" altLang="zh-CN" sz="2000" dirty="0">
                <a:solidFill>
                  <a:schemeClr val="tx1"/>
                </a:solidFill>
              </a:rPr>
              <a:t>Die Hose passt </a:t>
            </a:r>
            <a:r>
              <a:rPr lang="de-DE" altLang="zh-CN" sz="2000" dirty="0">
                <a:solidFill>
                  <a:schemeClr val="tx1"/>
                </a:solidFill>
                <a:highlight>
                  <a:srgbClr val="FFFF00"/>
                </a:highlight>
              </a:rPr>
              <a:t>dir</a:t>
            </a:r>
            <a:r>
              <a:rPr lang="de-DE" altLang="zh-CN" sz="2000" dirty="0">
                <a:solidFill>
                  <a:schemeClr val="tx1"/>
                </a:solidFill>
              </a:rPr>
              <a:t> gut. (du)</a:t>
            </a:r>
          </a:p>
          <a:p>
            <a:r>
              <a:rPr lang="de-DE" altLang="zh-CN" sz="2000" dirty="0">
                <a:solidFill>
                  <a:schemeClr val="tx1"/>
                </a:solidFill>
              </a:rPr>
              <a:t>Peter hilft </a:t>
            </a:r>
            <a:r>
              <a:rPr lang="de-DE" altLang="zh-CN" sz="2000" dirty="0">
                <a:solidFill>
                  <a:schemeClr val="tx1"/>
                </a:solidFill>
                <a:highlight>
                  <a:srgbClr val="FFFF00"/>
                </a:highlight>
              </a:rPr>
              <a:t>uns</a:t>
            </a:r>
            <a:r>
              <a:rPr lang="de-DE" altLang="zh-CN" sz="2000" dirty="0">
                <a:solidFill>
                  <a:schemeClr val="tx1"/>
                </a:solidFill>
              </a:rPr>
              <a:t>. (wir)</a:t>
            </a:r>
          </a:p>
          <a:p>
            <a:r>
              <a:rPr lang="de-DE" altLang="zh-CN" sz="2000" dirty="0">
                <a:solidFill>
                  <a:schemeClr val="tx1"/>
                </a:solidFill>
              </a:rPr>
              <a:t>Gefällt </a:t>
            </a:r>
            <a:r>
              <a:rPr lang="de-DE" altLang="zh-CN" sz="2000" dirty="0">
                <a:solidFill>
                  <a:schemeClr val="tx1"/>
                </a:solidFill>
                <a:highlight>
                  <a:srgbClr val="FFFF00"/>
                </a:highlight>
              </a:rPr>
              <a:t>Ihnen</a:t>
            </a:r>
            <a:r>
              <a:rPr lang="de-DE" altLang="zh-CN" sz="2000" dirty="0">
                <a:solidFill>
                  <a:schemeClr val="tx1"/>
                </a:solidFill>
              </a:rPr>
              <a:t> die Bluse? (Sie)</a:t>
            </a:r>
          </a:p>
          <a:p>
            <a:r>
              <a:rPr lang="de-DE" altLang="zh-CN" sz="2000" dirty="0">
                <a:solidFill>
                  <a:schemeClr val="tx1"/>
                </a:solidFill>
              </a:rPr>
              <a:t>Schmeckt ihm Pizza? (er)</a:t>
            </a:r>
          </a:p>
          <a:p>
            <a:endParaRPr lang="zh-CN" altLang="en-US" sz="2000" dirty="0">
              <a:solidFill>
                <a:schemeClr val="tx1"/>
              </a:solidFill>
            </a:endParaRPr>
          </a:p>
        </p:txBody>
      </p:sp>
      <p:sp>
        <p:nvSpPr>
          <p:cNvPr id="5124" name="Content Placeholder 5">
            <a:extLst>
              <a:ext uri="{FF2B5EF4-FFF2-40B4-BE49-F238E27FC236}">
                <a16:creationId xmlns:a16="http://schemas.microsoft.com/office/drawing/2014/main" id="{1DEB3AEA-5C82-4F6B-B2D3-FF4AA5465B01}"/>
              </a:ext>
            </a:extLst>
          </p:cNvPr>
          <p:cNvSpPr>
            <a:spLocks noGrp="1"/>
          </p:cNvSpPr>
          <p:nvPr>
            <p:ph sz="half" idx="2"/>
          </p:nvPr>
        </p:nvSpPr>
        <p:spPr>
          <a:xfrm>
            <a:off x="4648200" y="2362200"/>
            <a:ext cx="4038600" cy="3763963"/>
          </a:xfrm>
        </p:spPr>
        <p:txBody>
          <a:bodyPr/>
          <a:lstStyle/>
          <a:p>
            <a:r>
              <a:rPr lang="de-DE" altLang="zh-CN" sz="2000" i="1" u="sng" dirty="0">
                <a:solidFill>
                  <a:schemeClr val="tx1"/>
                </a:solidFill>
              </a:rPr>
              <a:t>Akkusativ: kaufen, suchen, nehmen, tragen, finden, mögen, haben, sehen</a:t>
            </a:r>
          </a:p>
          <a:p>
            <a:r>
              <a:rPr lang="de-DE" altLang="zh-CN" sz="2000" dirty="0">
                <a:solidFill>
                  <a:schemeClr val="tx1"/>
                </a:solidFill>
              </a:rPr>
              <a:t>Wie findest du </a:t>
            </a:r>
            <a:r>
              <a:rPr lang="de-DE" altLang="zh-CN" sz="2000" dirty="0">
                <a:solidFill>
                  <a:schemeClr val="tx1"/>
                </a:solidFill>
                <a:highlight>
                  <a:srgbClr val="FFFF00"/>
                </a:highlight>
              </a:rPr>
              <a:t>mich</a:t>
            </a:r>
            <a:r>
              <a:rPr lang="de-DE" altLang="zh-CN" sz="2000" dirty="0">
                <a:solidFill>
                  <a:schemeClr val="tx1"/>
                </a:solidFill>
              </a:rPr>
              <a:t>? – Ich finde </a:t>
            </a:r>
            <a:r>
              <a:rPr lang="de-DE" altLang="zh-CN" sz="2000" dirty="0">
                <a:solidFill>
                  <a:schemeClr val="tx1"/>
                </a:solidFill>
                <a:highlight>
                  <a:srgbClr val="FFFF00"/>
                </a:highlight>
              </a:rPr>
              <a:t>dich </a:t>
            </a:r>
            <a:r>
              <a:rPr lang="de-DE" altLang="zh-CN" sz="2000" dirty="0">
                <a:solidFill>
                  <a:schemeClr val="tx1"/>
                </a:solidFill>
              </a:rPr>
              <a:t>ganz nett.</a:t>
            </a:r>
          </a:p>
          <a:p>
            <a:r>
              <a:rPr lang="de-DE" altLang="zh-CN" sz="2000" dirty="0">
                <a:solidFill>
                  <a:schemeClr val="tx1"/>
                </a:solidFill>
              </a:rPr>
              <a:t>Nimmst du </a:t>
            </a:r>
            <a:r>
              <a:rPr lang="de-DE" altLang="zh-CN" sz="2000" dirty="0">
                <a:solidFill>
                  <a:srgbClr val="0070C0"/>
                </a:solidFill>
              </a:rPr>
              <a:t>den</a:t>
            </a:r>
            <a:r>
              <a:rPr lang="de-DE" altLang="zh-CN" sz="2000" dirty="0">
                <a:solidFill>
                  <a:schemeClr val="tx1"/>
                </a:solidFill>
              </a:rPr>
              <a:t> Rock? – Ja, ich nehme </a:t>
            </a:r>
            <a:r>
              <a:rPr lang="de-DE" altLang="zh-CN" sz="2000" dirty="0">
                <a:solidFill>
                  <a:srgbClr val="0070C0"/>
                </a:solidFill>
              </a:rPr>
              <a:t>ihn</a:t>
            </a:r>
            <a:r>
              <a:rPr lang="de-DE" altLang="zh-CN" sz="2000" dirty="0">
                <a:solidFill>
                  <a:schemeClr val="tx1"/>
                </a:solidFill>
              </a:rPr>
              <a:t>.</a:t>
            </a:r>
          </a:p>
          <a:p>
            <a:r>
              <a:rPr lang="de-DE" altLang="zh-CN" sz="2000" dirty="0">
                <a:solidFill>
                  <a:schemeClr val="tx1"/>
                </a:solidFill>
              </a:rPr>
              <a:t>Hast du mein Hemd gesehen? – Ja, ich habe </a:t>
            </a:r>
            <a:r>
              <a:rPr lang="de-DE" altLang="zh-CN" sz="2000" dirty="0">
                <a:solidFill>
                  <a:srgbClr val="00B050"/>
                </a:solidFill>
              </a:rPr>
              <a:t>es</a:t>
            </a:r>
            <a:r>
              <a:rPr lang="de-DE" altLang="zh-CN" sz="2000" dirty="0">
                <a:solidFill>
                  <a:schemeClr val="tx1"/>
                </a:solidFill>
              </a:rPr>
              <a:t> gesehen.</a:t>
            </a:r>
          </a:p>
          <a:p>
            <a:r>
              <a:rPr lang="de-DE" altLang="zh-CN" sz="2000" dirty="0">
                <a:solidFill>
                  <a:schemeClr val="tx1"/>
                </a:solidFill>
              </a:rPr>
              <a:t>Kaufst du </a:t>
            </a:r>
            <a:r>
              <a:rPr lang="de-DE" altLang="zh-CN" sz="2000" dirty="0">
                <a:solidFill>
                  <a:srgbClr val="FF0000"/>
                </a:solidFill>
              </a:rPr>
              <a:t>die</a:t>
            </a:r>
            <a:r>
              <a:rPr lang="de-DE" altLang="zh-CN" sz="2000" dirty="0">
                <a:solidFill>
                  <a:schemeClr val="tx1"/>
                </a:solidFill>
              </a:rPr>
              <a:t> Jacke? – Nein, ich kaufe </a:t>
            </a:r>
            <a:r>
              <a:rPr lang="de-DE" altLang="zh-CN" sz="2000" dirty="0">
                <a:solidFill>
                  <a:srgbClr val="FF0000"/>
                </a:solidFill>
              </a:rPr>
              <a:t>sie</a:t>
            </a:r>
            <a:r>
              <a:rPr lang="de-DE" altLang="zh-CN" sz="2000" dirty="0">
                <a:solidFill>
                  <a:schemeClr val="tx1"/>
                </a:solidFill>
              </a:rPr>
              <a:t> nicht.</a:t>
            </a:r>
            <a:endParaRPr lang="zh-CN" altLang="en-US" sz="2000"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6">
            <a:extLst>
              <a:ext uri="{FF2B5EF4-FFF2-40B4-BE49-F238E27FC236}">
                <a16:creationId xmlns:a16="http://schemas.microsoft.com/office/drawing/2014/main" id="{CE8E2494-03EE-4024-BCAC-5F0D451ABF91}"/>
              </a:ext>
            </a:extLst>
          </p:cNvPr>
          <p:cNvSpPr>
            <a:spLocks noGrp="1"/>
          </p:cNvSpPr>
          <p:nvPr>
            <p:ph type="title"/>
          </p:nvPr>
        </p:nvSpPr>
        <p:spPr>
          <a:xfrm>
            <a:off x="457200" y="228600"/>
            <a:ext cx="8229600" cy="1143000"/>
          </a:xfrm>
        </p:spPr>
        <p:txBody>
          <a:bodyPr/>
          <a:lstStyle/>
          <a:p>
            <a:r>
              <a:rPr lang="de-DE" altLang="zh-CN" sz="2400" dirty="0">
                <a:solidFill>
                  <a:schemeClr val="tx1"/>
                </a:solidFill>
              </a:rPr>
              <a:t>Übungen – </a:t>
            </a:r>
            <a:r>
              <a:rPr lang="de-DE" altLang="zh-CN" sz="2400" dirty="0" err="1">
                <a:solidFill>
                  <a:schemeClr val="tx1"/>
                </a:solidFill>
              </a:rPr>
              <a:t>Ve</a:t>
            </a:r>
            <a:r>
              <a:rPr lang="sr-Latn-RS" altLang="zh-CN" sz="2400" dirty="0">
                <a:solidFill>
                  <a:schemeClr val="tx1"/>
                </a:solidFill>
              </a:rPr>
              <a:t>žbe</a:t>
            </a:r>
            <a:endParaRPr lang="zh-CN" altLang="en-US" sz="2400" dirty="0">
              <a:solidFill>
                <a:schemeClr val="tx1"/>
              </a:solidFill>
            </a:endParaRPr>
          </a:p>
        </p:txBody>
      </p:sp>
      <p:sp>
        <p:nvSpPr>
          <p:cNvPr id="8" name="Inhaltsplatzhalter 7">
            <a:extLst>
              <a:ext uri="{FF2B5EF4-FFF2-40B4-BE49-F238E27FC236}">
                <a16:creationId xmlns:a16="http://schemas.microsoft.com/office/drawing/2014/main" id="{6C78E1C9-B25C-48CB-AAED-0DF428E5042B}"/>
              </a:ext>
            </a:extLst>
          </p:cNvPr>
          <p:cNvSpPr>
            <a:spLocks noGrp="1"/>
          </p:cNvSpPr>
          <p:nvPr>
            <p:ph idx="1"/>
          </p:nvPr>
        </p:nvSpPr>
        <p:spPr>
          <a:xfrm>
            <a:off x="685800" y="1219200"/>
            <a:ext cx="8229600" cy="4754563"/>
          </a:xfrm>
        </p:spPr>
        <p:txBody>
          <a:bodyPr/>
          <a:lstStyle/>
          <a:p>
            <a:r>
              <a:rPr lang="sr-Latn-RS" sz="2000" i="1" u="sng" dirty="0">
                <a:solidFill>
                  <a:schemeClr val="tx1"/>
                </a:solidFill>
              </a:rPr>
              <a:t>Erg</a:t>
            </a:r>
            <a:r>
              <a:rPr lang="de-DE" sz="2000" i="1" u="sng" dirty="0" err="1">
                <a:solidFill>
                  <a:schemeClr val="tx1"/>
                </a:solidFill>
              </a:rPr>
              <a:t>änze</a:t>
            </a:r>
            <a:r>
              <a:rPr lang="de-DE" sz="2000" i="1" u="sng" dirty="0">
                <a:solidFill>
                  <a:schemeClr val="tx1"/>
                </a:solidFill>
              </a:rPr>
              <a:t> Personalpronomen.</a:t>
            </a:r>
          </a:p>
          <a:p>
            <a:r>
              <a:rPr lang="de-DE" sz="2000" dirty="0">
                <a:solidFill>
                  <a:schemeClr val="tx1"/>
                </a:solidFill>
              </a:rPr>
              <a:t>Pizza schmeckt _____. (sie)</a:t>
            </a:r>
          </a:p>
          <a:p>
            <a:r>
              <a:rPr lang="de-DE" sz="2000" dirty="0">
                <a:solidFill>
                  <a:schemeClr val="tx1"/>
                </a:solidFill>
              </a:rPr>
              <a:t>Der Bauch tut _____ weh.(er)</a:t>
            </a:r>
          </a:p>
          <a:p>
            <a:r>
              <a:rPr lang="de-DE" sz="2000" dirty="0">
                <a:solidFill>
                  <a:schemeClr val="tx1"/>
                </a:solidFill>
              </a:rPr>
              <a:t>Wie findest du _____? (ich)</a:t>
            </a:r>
          </a:p>
          <a:p>
            <a:r>
              <a:rPr lang="de-DE" sz="2000" dirty="0">
                <a:solidFill>
                  <a:schemeClr val="tx1"/>
                </a:solidFill>
              </a:rPr>
              <a:t>Ich suche ______. Wo warst _______ denn? (du)</a:t>
            </a:r>
          </a:p>
          <a:p>
            <a:r>
              <a:rPr lang="de-DE" sz="2000" dirty="0">
                <a:solidFill>
                  <a:schemeClr val="tx1"/>
                </a:solidFill>
              </a:rPr>
              <a:t>Obst schmeckt _____ prima. (wir)</a:t>
            </a:r>
          </a:p>
          <a:p>
            <a:r>
              <a:rPr lang="de-DE" sz="2000" dirty="0">
                <a:solidFill>
                  <a:schemeClr val="tx1"/>
                </a:solidFill>
              </a:rPr>
              <a:t>Das Kleid passt ______ perfekt. (sie)</a:t>
            </a:r>
          </a:p>
          <a:p>
            <a:r>
              <a:rPr lang="de-DE" sz="2000" dirty="0">
                <a:solidFill>
                  <a:schemeClr val="tx1"/>
                </a:solidFill>
              </a:rPr>
              <a:t>Wie kann ich ______  helfen? (ihr)</a:t>
            </a:r>
          </a:p>
          <a:p>
            <a:r>
              <a:rPr lang="de-DE" sz="2000" dirty="0">
                <a:solidFill>
                  <a:schemeClr val="tx1"/>
                </a:solidFill>
              </a:rPr>
              <a:t>Frau Reinert, _______ sind sehr sympathisch. (Sie)</a:t>
            </a:r>
          </a:p>
          <a:p>
            <a:r>
              <a:rPr lang="de-DE" sz="2000" dirty="0">
                <a:solidFill>
                  <a:schemeClr val="tx1"/>
                </a:solidFill>
              </a:rPr>
              <a:t>Deine Schuhe gefallen _____ gut. (wir)</a:t>
            </a:r>
          </a:p>
          <a:p>
            <a:r>
              <a:rPr lang="de-DE" sz="2000" dirty="0">
                <a:solidFill>
                  <a:schemeClr val="tx1"/>
                </a:solidFill>
              </a:rPr>
              <a:t>____ist sehr billig. (er)</a:t>
            </a:r>
          </a:p>
          <a:p>
            <a:r>
              <a:rPr lang="de-DE" sz="2000" dirty="0">
                <a:solidFill>
                  <a:schemeClr val="tx1"/>
                </a:solidFill>
              </a:rPr>
              <a:t>Ich mag ______ .(sie)</a:t>
            </a:r>
          </a:p>
          <a:p>
            <a:endParaRPr lang="sr-Latn-RS" sz="2000" dirty="0">
              <a:solidFill>
                <a:schemeClr val="tx1"/>
              </a:solidFill>
            </a:endParaRPr>
          </a:p>
        </p:txBody>
      </p:sp>
    </p:spTree>
    <p:extLst>
      <p:ext uri="{BB962C8B-B14F-4D97-AF65-F5344CB8AC3E}">
        <p14:creationId xmlns:p14="http://schemas.microsoft.com/office/powerpoint/2010/main" val="1883391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6">
            <a:extLst>
              <a:ext uri="{FF2B5EF4-FFF2-40B4-BE49-F238E27FC236}">
                <a16:creationId xmlns:a16="http://schemas.microsoft.com/office/drawing/2014/main" id="{CE8E2494-03EE-4024-BCAC-5F0D451ABF91}"/>
              </a:ext>
            </a:extLst>
          </p:cNvPr>
          <p:cNvSpPr>
            <a:spLocks noGrp="1"/>
          </p:cNvSpPr>
          <p:nvPr>
            <p:ph type="title"/>
          </p:nvPr>
        </p:nvSpPr>
        <p:spPr>
          <a:xfrm>
            <a:off x="457200" y="228600"/>
            <a:ext cx="8229600" cy="1143000"/>
          </a:xfrm>
        </p:spPr>
        <p:txBody>
          <a:bodyPr/>
          <a:lstStyle/>
          <a:p>
            <a:r>
              <a:rPr lang="de-DE" altLang="zh-CN" sz="3200" dirty="0">
                <a:solidFill>
                  <a:schemeClr val="tx1"/>
                </a:solidFill>
              </a:rPr>
              <a:t>Frage im Forum</a:t>
            </a:r>
            <a:endParaRPr lang="zh-CN" altLang="en-US" sz="3200" dirty="0">
              <a:solidFill>
                <a:schemeClr val="tx1"/>
              </a:solidFill>
            </a:endParaRPr>
          </a:p>
        </p:txBody>
      </p:sp>
      <p:sp>
        <p:nvSpPr>
          <p:cNvPr id="2" name="Inhaltsplatzhalter 1">
            <a:extLst>
              <a:ext uri="{FF2B5EF4-FFF2-40B4-BE49-F238E27FC236}">
                <a16:creationId xmlns:a16="http://schemas.microsoft.com/office/drawing/2014/main" id="{BFDAE1F9-D874-401B-AE80-9F57C9DE3F6B}"/>
              </a:ext>
            </a:extLst>
          </p:cNvPr>
          <p:cNvSpPr>
            <a:spLocks noGrp="1"/>
          </p:cNvSpPr>
          <p:nvPr>
            <p:ph idx="1"/>
          </p:nvPr>
        </p:nvSpPr>
        <p:spPr/>
        <p:txBody>
          <a:bodyPr/>
          <a:lstStyle/>
          <a:p>
            <a:r>
              <a:rPr lang="de-DE" sz="1800" dirty="0">
                <a:solidFill>
                  <a:schemeClr val="tx1"/>
                </a:solidFill>
              </a:rPr>
              <a:t>tragen – </a:t>
            </a:r>
            <a:r>
              <a:rPr lang="de-DE" sz="1800" dirty="0" err="1">
                <a:solidFill>
                  <a:schemeClr val="tx1"/>
                </a:solidFill>
              </a:rPr>
              <a:t>nositi</a:t>
            </a:r>
            <a:endParaRPr lang="de-DE" sz="1800" dirty="0">
              <a:solidFill>
                <a:schemeClr val="tx1"/>
              </a:solidFill>
            </a:endParaRPr>
          </a:p>
          <a:p>
            <a:r>
              <a:rPr lang="de-DE" sz="1800" dirty="0">
                <a:solidFill>
                  <a:schemeClr val="tx1"/>
                </a:solidFill>
              </a:rPr>
              <a:t>anziehen – ob</a:t>
            </a:r>
            <a:r>
              <a:rPr lang="sr-Latn-RS" sz="1800" dirty="0">
                <a:solidFill>
                  <a:schemeClr val="tx1"/>
                </a:solidFill>
              </a:rPr>
              <a:t>ući</a:t>
            </a:r>
          </a:p>
          <a:p>
            <a:r>
              <a:rPr lang="de-DE" sz="1800" dirty="0">
                <a:solidFill>
                  <a:schemeClr val="tx1"/>
                </a:solidFill>
              </a:rPr>
              <a:t>s</a:t>
            </a:r>
            <a:r>
              <a:rPr lang="sr-Latn-RS" sz="1800" dirty="0">
                <a:solidFill>
                  <a:schemeClr val="tx1"/>
                </a:solidFill>
              </a:rPr>
              <a:t>ich f</a:t>
            </a:r>
            <a:r>
              <a:rPr lang="de-DE" sz="1800" dirty="0" err="1">
                <a:solidFill>
                  <a:schemeClr val="tx1"/>
                </a:solidFill>
              </a:rPr>
              <a:t>ühlen</a:t>
            </a:r>
            <a:endParaRPr lang="de-DE" sz="1800" dirty="0">
              <a:solidFill>
                <a:schemeClr val="tx1"/>
              </a:solidFill>
            </a:endParaRPr>
          </a:p>
          <a:p>
            <a:r>
              <a:rPr lang="de-DE" sz="1800" dirty="0">
                <a:solidFill>
                  <a:schemeClr val="tx1"/>
                </a:solidFill>
              </a:rPr>
              <a:t>überall -</a:t>
            </a:r>
            <a:r>
              <a:rPr lang="sr-Latn-RS" sz="1800" dirty="0">
                <a:solidFill>
                  <a:schemeClr val="tx1"/>
                </a:solidFill>
              </a:rPr>
              <a:t>svuda</a:t>
            </a:r>
            <a:endParaRPr lang="de-DE" sz="1800" dirty="0">
              <a:solidFill>
                <a:schemeClr val="tx1"/>
              </a:solidFill>
            </a:endParaRPr>
          </a:p>
          <a:p>
            <a:r>
              <a:rPr lang="de-DE" sz="1800" dirty="0">
                <a:solidFill>
                  <a:schemeClr val="tx1"/>
                </a:solidFill>
              </a:rPr>
              <a:t>springen – </a:t>
            </a:r>
            <a:r>
              <a:rPr lang="de-DE" sz="1800" dirty="0" err="1">
                <a:solidFill>
                  <a:schemeClr val="tx1"/>
                </a:solidFill>
              </a:rPr>
              <a:t>skakati</a:t>
            </a:r>
            <a:endParaRPr lang="de-DE" sz="1800" dirty="0">
              <a:solidFill>
                <a:schemeClr val="tx1"/>
              </a:solidFill>
            </a:endParaRPr>
          </a:p>
          <a:p>
            <a:r>
              <a:rPr lang="de-DE" sz="1800" dirty="0">
                <a:solidFill>
                  <a:schemeClr val="tx1"/>
                </a:solidFill>
              </a:rPr>
              <a:t>die Freiheit</a:t>
            </a:r>
            <a:r>
              <a:rPr lang="sr-Latn-RS" sz="1800" dirty="0">
                <a:solidFill>
                  <a:schemeClr val="tx1"/>
                </a:solidFill>
              </a:rPr>
              <a:t> - sloboda</a:t>
            </a:r>
            <a:endParaRPr lang="de-DE" sz="1800" dirty="0">
              <a:solidFill>
                <a:schemeClr val="tx1"/>
              </a:solidFill>
            </a:endParaRPr>
          </a:p>
          <a:p>
            <a:r>
              <a:rPr lang="de-DE" sz="1800" dirty="0">
                <a:solidFill>
                  <a:schemeClr val="tx1"/>
                </a:solidFill>
              </a:rPr>
              <a:t>bekommen – </a:t>
            </a:r>
            <a:r>
              <a:rPr lang="de-DE" sz="1800" dirty="0" err="1">
                <a:solidFill>
                  <a:schemeClr val="tx1"/>
                </a:solidFill>
              </a:rPr>
              <a:t>dobiti</a:t>
            </a:r>
            <a:endParaRPr lang="de-DE" sz="1800" dirty="0">
              <a:solidFill>
                <a:schemeClr val="tx1"/>
              </a:solidFill>
            </a:endParaRPr>
          </a:p>
          <a:p>
            <a:r>
              <a:rPr lang="de-DE" sz="1800" dirty="0">
                <a:solidFill>
                  <a:schemeClr val="tx1"/>
                </a:solidFill>
              </a:rPr>
              <a:t>gepunktet – </a:t>
            </a:r>
            <a:r>
              <a:rPr lang="sr-Latn-RS" sz="1800" dirty="0">
                <a:solidFill>
                  <a:schemeClr val="tx1"/>
                </a:solidFill>
              </a:rPr>
              <a:t>tačkast</a:t>
            </a:r>
            <a:endParaRPr lang="de-DE" sz="1800" dirty="0">
              <a:solidFill>
                <a:schemeClr val="tx1"/>
              </a:solidFill>
            </a:endParaRPr>
          </a:p>
          <a:p>
            <a:r>
              <a:rPr lang="sr-Latn-RS" sz="1800" dirty="0">
                <a:solidFill>
                  <a:schemeClr val="tx1"/>
                </a:solidFill>
              </a:rPr>
              <a:t>a</a:t>
            </a:r>
            <a:r>
              <a:rPr lang="de-DE" sz="1800" dirty="0" err="1">
                <a:solidFill>
                  <a:schemeClr val="tx1"/>
                </a:solidFill>
              </a:rPr>
              <a:t>ussehen</a:t>
            </a:r>
            <a:r>
              <a:rPr lang="sr-Latn-RS" sz="1800" dirty="0">
                <a:solidFill>
                  <a:schemeClr val="tx1"/>
                </a:solidFill>
              </a:rPr>
              <a:t> – izgledati</a:t>
            </a:r>
          </a:p>
          <a:p>
            <a:endParaRPr lang="sr-Latn-RS" sz="1800" dirty="0">
              <a:solidFill>
                <a:schemeClr val="tx1"/>
              </a:solidFill>
            </a:endParaRPr>
          </a:p>
          <a:p>
            <a:r>
              <a:rPr lang="sr-Latn-RS" sz="1800" dirty="0">
                <a:solidFill>
                  <a:schemeClr val="tx1"/>
                </a:solidFill>
              </a:rPr>
              <a:t>Ich trage am liebsten das Hemd von mein</a:t>
            </a:r>
            <a:r>
              <a:rPr lang="sr-Latn-RS" sz="1800" dirty="0">
                <a:solidFill>
                  <a:srgbClr val="00B0F0"/>
                </a:solidFill>
              </a:rPr>
              <a:t>em</a:t>
            </a:r>
            <a:r>
              <a:rPr lang="sr-Latn-RS" sz="1800" dirty="0">
                <a:solidFill>
                  <a:schemeClr val="tx1"/>
                </a:solidFill>
              </a:rPr>
              <a:t> Vater.</a:t>
            </a:r>
          </a:p>
          <a:p>
            <a:pPr marL="0" indent="0">
              <a:buNone/>
            </a:pPr>
            <a:r>
              <a:rPr lang="de-DE" sz="1800" dirty="0">
                <a:solidFill>
                  <a:schemeClr val="tx1"/>
                </a:solidFill>
              </a:rPr>
              <a:t>     Ich</a:t>
            </a:r>
            <a:r>
              <a:rPr lang="sr-Latn-RS" sz="1800" dirty="0">
                <a:solidFill>
                  <a:schemeClr val="tx1"/>
                </a:solidFill>
              </a:rPr>
              <a:t> tr</a:t>
            </a:r>
            <a:r>
              <a:rPr lang="de-DE" sz="1800" dirty="0" err="1">
                <a:solidFill>
                  <a:schemeClr val="tx1"/>
                </a:solidFill>
              </a:rPr>
              <a:t>age</a:t>
            </a:r>
            <a:r>
              <a:rPr lang="de-DE" sz="1800" dirty="0">
                <a:solidFill>
                  <a:schemeClr val="tx1"/>
                </a:solidFill>
              </a:rPr>
              <a:t> gern den Rock von mein</a:t>
            </a:r>
            <a:r>
              <a:rPr lang="de-DE" sz="1800" dirty="0">
                <a:solidFill>
                  <a:srgbClr val="FF0000"/>
                </a:solidFill>
              </a:rPr>
              <a:t>er</a:t>
            </a:r>
            <a:r>
              <a:rPr lang="de-DE" sz="1800" dirty="0">
                <a:solidFill>
                  <a:schemeClr val="tx1"/>
                </a:solidFill>
              </a:rPr>
              <a:t> Mutter.</a:t>
            </a:r>
          </a:p>
          <a:p>
            <a:pPr marL="0" indent="0">
              <a:buNone/>
            </a:pPr>
            <a:r>
              <a:rPr lang="de-DE" sz="1800" dirty="0">
                <a:solidFill>
                  <a:schemeClr val="tx1"/>
                </a:solidFill>
              </a:rPr>
              <a:t>                                     </a:t>
            </a:r>
            <a:r>
              <a:rPr lang="de-DE" sz="1800" dirty="0">
                <a:solidFill>
                  <a:schemeClr val="tx1"/>
                </a:solidFill>
                <a:highlight>
                  <a:srgbClr val="FF0000"/>
                </a:highlight>
              </a:rPr>
              <a:t>VON</a:t>
            </a:r>
            <a:r>
              <a:rPr lang="en-US" sz="1800" dirty="0">
                <a:solidFill>
                  <a:schemeClr val="tx1"/>
                </a:solidFill>
                <a:highlight>
                  <a:srgbClr val="FF0000"/>
                </a:highlight>
              </a:rPr>
              <a:t>+ DATIV  </a:t>
            </a:r>
            <a:r>
              <a:rPr lang="de-DE" sz="1800" dirty="0">
                <a:solidFill>
                  <a:schemeClr val="tx1"/>
                </a:solidFill>
                <a:highlight>
                  <a:srgbClr val="FF0000"/>
                </a:highlight>
              </a:rPr>
              <a:t>(</a:t>
            </a:r>
            <a:r>
              <a:rPr lang="en-US" sz="1800" dirty="0">
                <a:solidFill>
                  <a:schemeClr val="tx1"/>
                </a:solidFill>
                <a:highlight>
                  <a:srgbClr val="FF0000"/>
                </a:highlight>
              </a:rPr>
              <a:t>OD) !!!!!!!!!</a:t>
            </a:r>
            <a:endParaRPr lang="de-DE" sz="1800" dirty="0">
              <a:solidFill>
                <a:schemeClr val="tx1"/>
              </a:solidFill>
              <a:highlight>
                <a:srgbClr val="FF0000"/>
              </a:highlight>
            </a:endParaRPr>
          </a:p>
          <a:p>
            <a:pPr marL="0" indent="0">
              <a:buNone/>
            </a:pPr>
            <a:endParaRPr lang="sr-Latn-RS" sz="2400" dirty="0">
              <a:solidFill>
                <a:schemeClr val="tx1"/>
              </a:solidFill>
            </a:endParaRPr>
          </a:p>
        </p:txBody>
      </p:sp>
      <p:graphicFrame>
        <p:nvGraphicFramePr>
          <p:cNvPr id="3" name="Tabelle 3">
            <a:extLst>
              <a:ext uri="{FF2B5EF4-FFF2-40B4-BE49-F238E27FC236}">
                <a16:creationId xmlns:a16="http://schemas.microsoft.com/office/drawing/2014/main" id="{9D8CB929-CA30-4C3B-BDC6-A3EE8D5C4003}"/>
              </a:ext>
            </a:extLst>
          </p:cNvPr>
          <p:cNvGraphicFramePr>
            <a:graphicFrameLocks noGrp="1"/>
          </p:cNvGraphicFramePr>
          <p:nvPr>
            <p:extLst>
              <p:ext uri="{D42A27DB-BD31-4B8C-83A1-F6EECF244321}">
                <p14:modId xmlns:p14="http://schemas.microsoft.com/office/powerpoint/2010/main" val="2654308644"/>
              </p:ext>
            </p:extLst>
          </p:nvPr>
        </p:nvGraphicFramePr>
        <p:xfrm>
          <a:off x="3886200" y="2209800"/>
          <a:ext cx="4343400" cy="1981200"/>
        </p:xfrm>
        <a:graphic>
          <a:graphicData uri="http://schemas.openxmlformats.org/drawingml/2006/table">
            <a:tbl>
              <a:tblPr firstRow="1" bandRow="1">
                <a:tableStyleId>{5C22544A-7EE6-4342-B048-85BDC9FD1C3A}</a:tableStyleId>
              </a:tblPr>
              <a:tblGrid>
                <a:gridCol w="1447800">
                  <a:extLst>
                    <a:ext uri="{9D8B030D-6E8A-4147-A177-3AD203B41FA5}">
                      <a16:colId xmlns:a16="http://schemas.microsoft.com/office/drawing/2014/main" val="1173414613"/>
                    </a:ext>
                  </a:extLst>
                </a:gridCol>
                <a:gridCol w="1447800">
                  <a:extLst>
                    <a:ext uri="{9D8B030D-6E8A-4147-A177-3AD203B41FA5}">
                      <a16:colId xmlns:a16="http://schemas.microsoft.com/office/drawing/2014/main" val="993026868"/>
                    </a:ext>
                  </a:extLst>
                </a:gridCol>
                <a:gridCol w="1447800">
                  <a:extLst>
                    <a:ext uri="{9D8B030D-6E8A-4147-A177-3AD203B41FA5}">
                      <a16:colId xmlns:a16="http://schemas.microsoft.com/office/drawing/2014/main" val="3966708711"/>
                    </a:ext>
                  </a:extLst>
                </a:gridCol>
              </a:tblGrid>
              <a:tr h="660400">
                <a:tc>
                  <a:txBody>
                    <a:bodyPr/>
                    <a:lstStyle/>
                    <a:p>
                      <a:r>
                        <a:rPr lang="sr-Latn-RS" dirty="0">
                          <a:solidFill>
                            <a:schemeClr val="tx1"/>
                          </a:solidFill>
                        </a:rPr>
                        <a:t>gern </a:t>
                      </a:r>
                    </a:p>
                    <a:p>
                      <a:r>
                        <a:rPr lang="sr-Latn-RS" dirty="0">
                          <a:solidFill>
                            <a:schemeClr val="tx1"/>
                          </a:solidFill>
                        </a:rPr>
                        <a:t>rado</a:t>
                      </a:r>
                    </a:p>
                  </a:txBody>
                  <a:tcPr/>
                </a:tc>
                <a:tc>
                  <a:txBody>
                    <a:bodyPr/>
                    <a:lstStyle/>
                    <a:p>
                      <a:r>
                        <a:rPr lang="sr-Latn-RS" dirty="0">
                          <a:solidFill>
                            <a:schemeClr val="tx1"/>
                          </a:solidFill>
                        </a:rPr>
                        <a:t>lieber</a:t>
                      </a:r>
                    </a:p>
                    <a:p>
                      <a:r>
                        <a:rPr lang="sr-Latn-RS" dirty="0">
                          <a:solidFill>
                            <a:schemeClr val="tx1"/>
                          </a:solidFill>
                        </a:rPr>
                        <a:t> radije</a:t>
                      </a:r>
                    </a:p>
                  </a:txBody>
                  <a:tcPr/>
                </a:tc>
                <a:tc>
                  <a:txBody>
                    <a:bodyPr/>
                    <a:lstStyle/>
                    <a:p>
                      <a:r>
                        <a:rPr lang="sr-Latn-RS" dirty="0">
                          <a:solidFill>
                            <a:schemeClr val="tx1"/>
                          </a:solidFill>
                        </a:rPr>
                        <a:t>am liebsten</a:t>
                      </a:r>
                    </a:p>
                    <a:p>
                      <a:r>
                        <a:rPr lang="sr-Latn-RS" dirty="0">
                          <a:solidFill>
                            <a:schemeClr val="tx1"/>
                          </a:solidFill>
                        </a:rPr>
                        <a:t>najradije</a:t>
                      </a:r>
                    </a:p>
                  </a:txBody>
                  <a:tcPr/>
                </a:tc>
                <a:extLst>
                  <a:ext uri="{0D108BD9-81ED-4DB2-BD59-A6C34878D82A}">
                    <a16:rowId xmlns:a16="http://schemas.microsoft.com/office/drawing/2014/main" val="1880340108"/>
                  </a:ext>
                </a:extLst>
              </a:tr>
              <a:tr h="660400">
                <a:tc>
                  <a:txBody>
                    <a:bodyPr/>
                    <a:lstStyle/>
                    <a:p>
                      <a:r>
                        <a:rPr lang="sr-Latn-RS" dirty="0">
                          <a:solidFill>
                            <a:schemeClr val="tx1"/>
                          </a:solidFill>
                        </a:rPr>
                        <a:t>gut </a:t>
                      </a:r>
                    </a:p>
                    <a:p>
                      <a:r>
                        <a:rPr lang="sr-Latn-RS" dirty="0">
                          <a:solidFill>
                            <a:schemeClr val="tx1"/>
                          </a:solidFill>
                        </a:rPr>
                        <a:t>dobar</a:t>
                      </a:r>
                    </a:p>
                  </a:txBody>
                  <a:tcPr/>
                </a:tc>
                <a:tc>
                  <a:txBody>
                    <a:bodyPr/>
                    <a:lstStyle/>
                    <a:p>
                      <a:r>
                        <a:rPr lang="sr-Latn-RS" dirty="0"/>
                        <a:t>besser </a:t>
                      </a:r>
                    </a:p>
                    <a:p>
                      <a:r>
                        <a:rPr lang="sr-Latn-RS" dirty="0"/>
                        <a:t>bolji</a:t>
                      </a:r>
                    </a:p>
                  </a:txBody>
                  <a:tcPr/>
                </a:tc>
                <a:tc>
                  <a:txBody>
                    <a:bodyPr/>
                    <a:lstStyle/>
                    <a:p>
                      <a:r>
                        <a:rPr lang="sr-Latn-RS" dirty="0"/>
                        <a:t>am besten  najbolji</a:t>
                      </a:r>
                    </a:p>
                  </a:txBody>
                  <a:tcPr/>
                </a:tc>
                <a:extLst>
                  <a:ext uri="{0D108BD9-81ED-4DB2-BD59-A6C34878D82A}">
                    <a16:rowId xmlns:a16="http://schemas.microsoft.com/office/drawing/2014/main" val="2728093324"/>
                  </a:ext>
                </a:extLst>
              </a:tr>
              <a:tr h="660400">
                <a:tc>
                  <a:txBody>
                    <a:bodyPr/>
                    <a:lstStyle/>
                    <a:p>
                      <a:r>
                        <a:rPr lang="sr-Latn-RS" dirty="0"/>
                        <a:t>viel</a:t>
                      </a:r>
                    </a:p>
                    <a:p>
                      <a:r>
                        <a:rPr lang="sr-Latn-RS" dirty="0"/>
                        <a:t>puno</a:t>
                      </a:r>
                    </a:p>
                  </a:txBody>
                  <a:tcPr/>
                </a:tc>
                <a:tc>
                  <a:txBody>
                    <a:bodyPr/>
                    <a:lstStyle/>
                    <a:p>
                      <a:r>
                        <a:rPr lang="sr-Latn-RS" dirty="0"/>
                        <a:t>mehr</a:t>
                      </a:r>
                    </a:p>
                    <a:p>
                      <a:r>
                        <a:rPr lang="sr-Latn-RS" dirty="0"/>
                        <a:t>više</a:t>
                      </a:r>
                    </a:p>
                  </a:txBody>
                  <a:tcPr/>
                </a:tc>
                <a:tc>
                  <a:txBody>
                    <a:bodyPr/>
                    <a:lstStyle/>
                    <a:p>
                      <a:r>
                        <a:rPr lang="sr-Latn-RS" dirty="0"/>
                        <a:t>am meisten</a:t>
                      </a:r>
                    </a:p>
                    <a:p>
                      <a:r>
                        <a:rPr lang="sr-Latn-RS" dirty="0"/>
                        <a:t>najviše</a:t>
                      </a:r>
                    </a:p>
                  </a:txBody>
                  <a:tcPr/>
                </a:tc>
                <a:extLst>
                  <a:ext uri="{0D108BD9-81ED-4DB2-BD59-A6C34878D82A}">
                    <a16:rowId xmlns:a16="http://schemas.microsoft.com/office/drawing/2014/main" val="4109007194"/>
                  </a:ext>
                </a:extLst>
              </a:tr>
            </a:tbl>
          </a:graphicData>
        </a:graphic>
      </p:graphicFrame>
    </p:spTree>
    <p:extLst>
      <p:ext uri="{BB962C8B-B14F-4D97-AF65-F5344CB8AC3E}">
        <p14:creationId xmlns:p14="http://schemas.microsoft.com/office/powerpoint/2010/main" val="1230287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a:extLst>
              <a:ext uri="{FF2B5EF4-FFF2-40B4-BE49-F238E27FC236}">
                <a16:creationId xmlns:a16="http://schemas.microsoft.com/office/drawing/2014/main" id="{B4FCB57A-78E3-4AED-A9AF-19D31C69C53B}"/>
              </a:ext>
            </a:extLst>
          </p:cNvPr>
          <p:cNvSpPr>
            <a:spLocks noGrp="1"/>
          </p:cNvSpPr>
          <p:nvPr>
            <p:ph idx="1"/>
          </p:nvPr>
        </p:nvSpPr>
        <p:spPr>
          <a:xfrm>
            <a:off x="457200" y="762000"/>
            <a:ext cx="8229600" cy="5364163"/>
          </a:xfrm>
        </p:spPr>
        <p:txBody>
          <a:bodyPr/>
          <a:lstStyle/>
          <a:p>
            <a:pPr marL="0" indent="0" algn="ctr">
              <a:buNone/>
            </a:pPr>
            <a:r>
              <a:rPr lang="sr-Latn-RS" dirty="0"/>
              <a:t>Viel Spa</a:t>
            </a:r>
            <a:r>
              <a:rPr lang="de-DE" dirty="0"/>
              <a:t>ß bei den Hausaufgaben!!!</a:t>
            </a:r>
          </a:p>
          <a:p>
            <a:pPr algn="ctr"/>
            <a:endParaRPr lang="de-DE" dirty="0"/>
          </a:p>
          <a:p>
            <a:pPr algn="ctr"/>
            <a:endParaRPr lang="de-DE" dirty="0"/>
          </a:p>
          <a:p>
            <a:endParaRPr lang="de-DE" dirty="0"/>
          </a:p>
          <a:p>
            <a:endParaRPr lang="de-DE" dirty="0"/>
          </a:p>
          <a:p>
            <a:pPr marL="0" indent="0" algn="ctr">
              <a:buNone/>
            </a:pPr>
            <a:r>
              <a:rPr lang="de-DE" dirty="0"/>
              <a:t>Und frohe Ostern!!!!</a:t>
            </a:r>
          </a:p>
          <a:p>
            <a:endParaRPr lang="sr-Latn-RS" dirty="0"/>
          </a:p>
          <a:p>
            <a:pPr marL="0" indent="0" algn="r">
              <a:buNone/>
            </a:pPr>
            <a:r>
              <a:rPr lang="de-DE" dirty="0"/>
              <a:t>Marina </a:t>
            </a:r>
            <a:r>
              <a:rPr lang="de-DE" dirty="0" err="1"/>
              <a:t>Stojanovi</a:t>
            </a:r>
            <a:r>
              <a:rPr lang="sr-Latn-RS" dirty="0"/>
              <a:t>ć</a:t>
            </a:r>
          </a:p>
        </p:txBody>
      </p:sp>
      <p:pic>
        <p:nvPicPr>
          <p:cNvPr id="9" name="Grafik 8" descr="Ein Bild, das Zeichnung enthält.&#10;&#10;Automatisch generierte Beschreibung">
            <a:extLst>
              <a:ext uri="{FF2B5EF4-FFF2-40B4-BE49-F238E27FC236}">
                <a16:creationId xmlns:a16="http://schemas.microsoft.com/office/drawing/2014/main" id="{8F4F812D-A4ED-423D-862C-482F206C16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90887" y="1600200"/>
            <a:ext cx="2562225" cy="1828800"/>
          </a:xfrm>
          <a:prstGeom prst="rect">
            <a:avLst/>
          </a:prstGeom>
        </p:spPr>
      </p:pic>
    </p:spTree>
    <p:extLst>
      <p:ext uri="{BB962C8B-B14F-4D97-AF65-F5344CB8AC3E}">
        <p14:creationId xmlns:p14="http://schemas.microsoft.com/office/powerpoint/2010/main" val="104508679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Presentation10</Template>
  <TotalTime>0</TotalTime>
  <Words>487</Words>
  <Application>Microsoft Office PowerPoint</Application>
  <PresentationFormat>Bildschirmpräsentation (4:3)</PresentationFormat>
  <Paragraphs>116</Paragraphs>
  <Slides>7</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7</vt:i4>
      </vt:variant>
    </vt:vector>
  </HeadingPairs>
  <TitlesOfParts>
    <vt:vector size="10" baseType="lpstr">
      <vt:lpstr>Arial</vt:lpstr>
      <vt:lpstr>Calibri</vt:lpstr>
      <vt:lpstr>Office</vt:lpstr>
      <vt:lpstr>Personalpronomen</vt:lpstr>
      <vt:lpstr>Personalpronomen</vt:lpstr>
      <vt:lpstr>PowerPoint-Präsentation</vt:lpstr>
      <vt:lpstr>Nominativ: sein, kosten Die Bluse ist schön. Sie ist schön.  Der Pullover ist teuer. Er ist teuer. Was kostet das Kleid? Was kostet es? Die Jeans sind modern. Was kosten sie?</vt:lpstr>
      <vt:lpstr>Übungen – Vežbe</vt:lpstr>
      <vt:lpstr>Frage im Forum</vt:lpstr>
      <vt:lpstr>PowerPoint-Präsentation</vt:lpstr>
    </vt:vector>
  </TitlesOfParts>
  <Company>Moyea Software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Personalpronomen</dc:title>
  <dc:subject>teachers, education</dc:subject>
  <dc:creator>Marina Stojanovic</dc:creator>
  <cp:keywords>powerpoint templates for teachers, free powerpoint templates for teachers, powerpoint templates teachers, powerpoints for teachers, powerpoint presentations for teachers, free, PowerPoint template, download, PPT template, PowerPoint templates, slideshow template, POT, POTX, Power Point template, slide show template</cp:keywords>
  <dc:description>Made by Moyea Software. To find more free PowerPoint templates, please visit http://www.dvd-ppt-slideshow.com/powerpoint-knowledge/powerpoint-templates.html</dc:description>
  <cp:lastModifiedBy>Marina Stojanovic</cp:lastModifiedBy>
  <cp:revision>13</cp:revision>
  <dcterms:created xsi:type="dcterms:W3CDTF">2020-04-11T18:11:33Z</dcterms:created>
  <dcterms:modified xsi:type="dcterms:W3CDTF">2020-04-12T14:00:18Z</dcterms:modified>
  <cp:category>PowerPoint Templates, education</cp:category>
</cp:coreProperties>
</file>

<file path=docProps/custom.xml><?xml version="1.0" encoding="utf-8"?>
<Properties xmlns="http://schemas.openxmlformats.org/officeDocument/2006/custom-properties" xmlns:vt="http://schemas.openxmlformats.org/officeDocument/2006/docPropsVTypes">
  <property fmtid="{64440492-4C8B-11D1-8B70-080036B11A03}" pid="4">
    <vt:lpwstr>http://www.dvd-ppt-slideshow.com</vt:lpwstr>
  </property>
</Properties>
</file>